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3" r:id="rId3"/>
  </p:sldMasterIdLst>
  <p:sldIdLst>
    <p:sldId id="256" r:id="rId4"/>
    <p:sldId id="257" r:id="rId5"/>
    <p:sldId id="282" r:id="rId6"/>
    <p:sldId id="258" r:id="rId7"/>
    <p:sldId id="265" r:id="rId8"/>
    <p:sldId id="269" r:id="rId9"/>
    <p:sldId id="260" r:id="rId10"/>
    <p:sldId id="284" r:id="rId11"/>
    <p:sldId id="261" r:id="rId12"/>
    <p:sldId id="266" r:id="rId13"/>
    <p:sldId id="270" r:id="rId14"/>
    <p:sldId id="280" r:id="rId15"/>
    <p:sldId id="267" r:id="rId16"/>
    <p:sldId id="281" r:id="rId17"/>
    <p:sldId id="262" r:id="rId18"/>
    <p:sldId id="268" r:id="rId19"/>
    <p:sldId id="283" r:id="rId20"/>
    <p:sldId id="264" r:id="rId21"/>
    <p:sldId id="28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5D8"/>
    <a:srgbClr val="91B4C3"/>
    <a:srgbClr val="2E4A4E"/>
    <a:srgbClr val="D9D5CA"/>
    <a:srgbClr val="8BB6CB"/>
    <a:srgbClr val="BA764F"/>
    <a:srgbClr val="C5A0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5" autoAdjust="0"/>
    <p:restoredTop sz="94660"/>
  </p:normalViewPr>
  <p:slideViewPr>
    <p:cSldViewPr snapToGrid="0">
      <p:cViewPr varScale="1">
        <p:scale>
          <a:sx n="123" d="100"/>
          <a:sy n="123" d="100"/>
        </p:scale>
        <p:origin x="224" y="2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2021/12/24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2021/12/24</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A79A4A-B0CA-4AA8-9E06-3641428E21F1}" type="slidenum">
              <a:rPr lang="zh-CN" altLang="en-US" smtClean="0"/>
              <a:t>‹#›</a:t>
            </a:fld>
            <a:endParaRPr lang="zh-CN" altLang="en-US"/>
          </a:p>
        </p:txBody>
      </p:sp>
      <p:sp>
        <p:nvSpPr>
          <p:cNvPr id="11" name="TextBox 10"/>
          <p:cNvSpPr txBox="1"/>
          <p:nvPr userDrawn="1"/>
        </p:nvSpPr>
        <p:spPr>
          <a:xfrm>
            <a:off x="1515819" y="6697213"/>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CB9642-1EBE-45E7-B5AE-0172AB928B26}"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A79A4A-B0CA-4AA8-9E06-3641428E21F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5D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ea typeface="包图简圆体" panose="02010601030101010101" pitchFamily="2" charset="-122"/>
              </a:defRPr>
            </a:lvl1pPr>
          </a:lstStyle>
          <a:p>
            <a:fld id="{EACB9642-1EBE-45E7-B5AE-0172AB928B26}" type="datetimeFigureOut">
              <a:rPr lang="zh-CN" altLang="en-US" smtClean="0"/>
              <a:t>2021/12/24</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ea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ea typeface="包图简圆体" panose="02010601030101010101" pitchFamily="2" charset="-122"/>
              </a:defRPr>
            </a:lvl1pPr>
          </a:lstStyle>
          <a:p>
            <a:fld id="{47A79A4A-B0CA-4AA8-9E06-3641428E21F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包图简圆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包图简圆体"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包图简圆体"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包图简圆体"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包图简圆体"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包图简圆体"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3E5D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包图简圆体" panose="02010601030101010101" pitchFamily="2" charset="-122"/>
                <a:ea typeface="包图简圆体" panose="02010601030101010101" pitchFamily="2" charset="-122"/>
              </a:defRPr>
            </a:lvl1pPr>
          </a:lstStyle>
          <a:p>
            <a:fld id="{EACB9642-1EBE-45E7-B5AE-0172AB928B26}" type="datetimeFigureOut">
              <a:rPr lang="zh-CN" altLang="en-US" smtClean="0"/>
              <a:t>2021/12/24</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包图简圆体" panose="02010601030101010101" pitchFamily="2" charset="-122"/>
                <a:ea typeface="包图简圆体"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包图简圆体" panose="02010601030101010101" pitchFamily="2" charset="-122"/>
                <a:ea typeface="包图简圆体" panose="02010601030101010101" pitchFamily="2" charset="-122"/>
              </a:defRPr>
            </a:lvl1pPr>
          </a:lstStyle>
          <a:p>
            <a:fld id="{47A79A4A-B0CA-4AA8-9E06-3641428E21F1}"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包图简圆体" panose="02010601030101010101" pitchFamily="2" charset="-122"/>
          <a:ea typeface="包图简圆体" panose="02010601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包图简圆体" panose="02010601030101010101" pitchFamily="2" charset="-122"/>
          <a:ea typeface="包图简圆体"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包图简圆体" panose="02010601030101010101" pitchFamily="2" charset="-122"/>
          <a:ea typeface="包图简圆体"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包图简圆体" panose="02010601030101010101" pitchFamily="2" charset="-122"/>
          <a:ea typeface="包图简圆体"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包图简圆体"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包图简圆体" panose="02010601030101010101" pitchFamily="2" charset="-122"/>
          <a:ea typeface="包图简圆体"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slideLayout" Target="../slideLayouts/slideLayout13.xml"/><Relationship Id="rId1" Type="http://schemas.openxmlformats.org/officeDocument/2006/relationships/themeOverride" Target="../theme/themeOverr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37758" y="-670001"/>
            <a:ext cx="2127364" cy="2127364"/>
          </a:xfrm>
          <a:prstGeom prst="ellipse">
            <a:avLst/>
          </a:prstGeom>
          <a:solidFill>
            <a:srgbClr val="267FAB">
              <a:alpha val="4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5" name="椭圆 4"/>
          <p:cNvSpPr/>
          <p:nvPr/>
        </p:nvSpPr>
        <p:spPr>
          <a:xfrm>
            <a:off x="9667241" y="1044272"/>
            <a:ext cx="1147267" cy="1147266"/>
          </a:xfrm>
          <a:prstGeom prst="ellipse">
            <a:avLst/>
          </a:prstGeom>
          <a:solidFill>
            <a:srgbClr val="C5A0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6" name="椭圆 5"/>
          <p:cNvSpPr/>
          <p:nvPr/>
        </p:nvSpPr>
        <p:spPr>
          <a:xfrm>
            <a:off x="11520739" y="4093269"/>
            <a:ext cx="2179251" cy="2179250"/>
          </a:xfrm>
          <a:prstGeom prst="ellipse">
            <a:avLst/>
          </a:prstGeom>
          <a:solidFill>
            <a:srgbClr val="2E4A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7" name="椭圆 6"/>
          <p:cNvSpPr/>
          <p:nvPr/>
        </p:nvSpPr>
        <p:spPr>
          <a:xfrm>
            <a:off x="2757137" y="2019278"/>
            <a:ext cx="2103920" cy="2103920"/>
          </a:xfrm>
          <a:prstGeom prst="ellipse">
            <a:avLst/>
          </a:prstGeom>
          <a:solidFill>
            <a:srgbClr val="BA7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8" name="椭圆 7"/>
          <p:cNvSpPr/>
          <p:nvPr/>
        </p:nvSpPr>
        <p:spPr>
          <a:xfrm>
            <a:off x="-431461" y="5014813"/>
            <a:ext cx="3272307" cy="3272306"/>
          </a:xfrm>
          <a:prstGeom prst="ellipse">
            <a:avLst/>
          </a:prstGeom>
          <a:solidFill>
            <a:srgbClr val="D9D5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9" name="椭圆 8"/>
          <p:cNvSpPr/>
          <p:nvPr/>
        </p:nvSpPr>
        <p:spPr>
          <a:xfrm>
            <a:off x="5930787" y="1688805"/>
            <a:ext cx="330428" cy="330428"/>
          </a:xfrm>
          <a:prstGeom prst="ellipse">
            <a:avLst/>
          </a:prstGeom>
          <a:solidFill>
            <a:srgbClr val="C5A0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0" name="椭圆 9"/>
          <p:cNvSpPr/>
          <p:nvPr/>
        </p:nvSpPr>
        <p:spPr>
          <a:xfrm>
            <a:off x="9791295" y="3955471"/>
            <a:ext cx="546215" cy="546214"/>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1" name="椭圆 10"/>
          <p:cNvSpPr/>
          <p:nvPr/>
        </p:nvSpPr>
        <p:spPr>
          <a:xfrm>
            <a:off x="4865359" y="1143817"/>
            <a:ext cx="546215" cy="546214"/>
          </a:xfrm>
          <a:prstGeom prst="ellipse">
            <a:avLst/>
          </a:prstGeom>
          <a:solidFill>
            <a:srgbClr val="2E4A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2" name="椭圆 11"/>
          <p:cNvSpPr/>
          <p:nvPr/>
        </p:nvSpPr>
        <p:spPr>
          <a:xfrm>
            <a:off x="-1853205" y="5658751"/>
            <a:ext cx="394156" cy="394156"/>
          </a:xfrm>
          <a:prstGeom prst="ellipse">
            <a:avLst/>
          </a:prstGeom>
          <a:solidFill>
            <a:srgbClr val="BA7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3" name="椭圆 12"/>
          <p:cNvSpPr/>
          <p:nvPr/>
        </p:nvSpPr>
        <p:spPr>
          <a:xfrm>
            <a:off x="7178694" y="5256364"/>
            <a:ext cx="258503" cy="258502"/>
          </a:xfrm>
          <a:prstGeom prst="ellipse">
            <a:avLst/>
          </a:prstGeom>
          <a:solidFill>
            <a:srgbClr val="BA7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4" name="椭圆 13"/>
          <p:cNvSpPr/>
          <p:nvPr/>
        </p:nvSpPr>
        <p:spPr>
          <a:xfrm flipH="1">
            <a:off x="1375484" y="3194222"/>
            <a:ext cx="228245" cy="228245"/>
          </a:xfrm>
          <a:prstGeom prst="ellipse">
            <a:avLst/>
          </a:prstGeom>
          <a:solidFill>
            <a:srgbClr val="C5A0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5" name="椭圆 14"/>
          <p:cNvSpPr/>
          <p:nvPr/>
        </p:nvSpPr>
        <p:spPr>
          <a:xfrm flipH="1">
            <a:off x="872924" y="2444838"/>
            <a:ext cx="93232" cy="93232"/>
          </a:xfrm>
          <a:prstGeom prst="ellipse">
            <a:avLst/>
          </a:prstGeom>
          <a:solidFill>
            <a:srgbClr val="BA7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6" name="椭圆 15"/>
          <p:cNvSpPr/>
          <p:nvPr/>
        </p:nvSpPr>
        <p:spPr>
          <a:xfrm flipH="1">
            <a:off x="128475" y="2681248"/>
            <a:ext cx="93232" cy="93232"/>
          </a:xfrm>
          <a:prstGeom prst="ellipse">
            <a:avLst/>
          </a:prstGeom>
          <a:solidFill>
            <a:srgbClr val="D9D5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17" name="椭圆 16"/>
          <p:cNvSpPr/>
          <p:nvPr/>
        </p:nvSpPr>
        <p:spPr>
          <a:xfrm flipH="1">
            <a:off x="6950450" y="1104859"/>
            <a:ext cx="228245" cy="228245"/>
          </a:xfrm>
          <a:prstGeom prst="ellipse">
            <a:avLst/>
          </a:prstGeom>
          <a:solidFill>
            <a:srgbClr val="BA76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nvGrpSpPr>
          <p:cNvPr id="18" name="组合 17"/>
          <p:cNvGrpSpPr/>
          <p:nvPr/>
        </p:nvGrpSpPr>
        <p:grpSpPr>
          <a:xfrm flipV="1">
            <a:off x="8035132" y="1206812"/>
            <a:ext cx="664295" cy="773419"/>
            <a:chOff x="280875" y="2330441"/>
            <a:chExt cx="664294" cy="773419"/>
          </a:xfrm>
          <a:solidFill>
            <a:srgbClr val="D9D5CA"/>
          </a:solidFill>
        </p:grpSpPr>
        <p:sp>
          <p:nvSpPr>
            <p:cNvPr id="19" name="椭圆 18"/>
            <p:cNvSpPr/>
            <p:nvPr/>
          </p:nvSpPr>
          <p:spPr>
            <a:xfrm flipH="1">
              <a:off x="851937" y="2330441"/>
              <a:ext cx="93232" cy="93232"/>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0" name="椭圆 19"/>
            <p:cNvSpPr/>
            <p:nvPr/>
          </p:nvSpPr>
          <p:spPr>
            <a:xfrm flipH="1">
              <a:off x="280875" y="3010628"/>
              <a:ext cx="93232" cy="93232"/>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sp>
        <p:nvSpPr>
          <p:cNvPr id="25" name="椭圆 24"/>
          <p:cNvSpPr/>
          <p:nvPr/>
        </p:nvSpPr>
        <p:spPr>
          <a:xfrm>
            <a:off x="2127599" y="3429001"/>
            <a:ext cx="608533" cy="608533"/>
          </a:xfrm>
          <a:prstGeom prst="ellipse">
            <a:avLst/>
          </a:prstGeom>
          <a:solidFill>
            <a:srgbClr val="267FAB">
              <a:alpha val="4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sp>
        <p:nvSpPr>
          <p:cNvPr id="29" name="2"/>
          <p:cNvSpPr/>
          <p:nvPr/>
        </p:nvSpPr>
        <p:spPr>
          <a:xfrm>
            <a:off x="4391088" y="1882472"/>
            <a:ext cx="6313585" cy="2323713"/>
          </a:xfrm>
          <a:prstGeom prst="rect">
            <a:avLst/>
          </a:prstGeom>
          <a:ln w="12700">
            <a:miter lim="400000"/>
          </a:ln>
        </p:spPr>
        <p:txBody>
          <a:bodyPr wrap="none" lIns="45719" rIns="45719">
            <a:spAutoFit/>
          </a:bodyPr>
          <a:lstStyle>
            <a:lvl1pPr algn="ctr">
              <a:defRPr sz="17000" b="1">
                <a:solidFill>
                  <a:srgbClr val="FFFFFF"/>
                </a:solidFill>
                <a:latin typeface="Montserrat Semi"/>
                <a:ea typeface="Montserrat Semi"/>
                <a:cs typeface="Montserrat Semi"/>
                <a:sym typeface="Montserrat Semi"/>
              </a:defRPr>
            </a:lvl1pPr>
          </a:lstStyle>
          <a:p>
            <a:pPr>
              <a:lnSpc>
                <a:spcPts val="5800"/>
              </a:lnSpc>
            </a:pPr>
            <a:r>
              <a:rPr lang="en-US" sz="6000" kern="0" spc="700" dirty="0">
                <a:solidFill>
                  <a:schemeClr val="tx1"/>
                </a:solidFill>
                <a:latin typeface="Arial Rounded MT Bold" panose="020F0704030504030204" pitchFamily="34" charset="0"/>
                <a:ea typeface="+mn-ea"/>
                <a:cs typeface="+mn-ea"/>
                <a:sym typeface="+mn-lt"/>
              </a:rPr>
              <a:t>My parents</a:t>
            </a:r>
          </a:p>
          <a:p>
            <a:pPr>
              <a:lnSpc>
                <a:spcPts val="5800"/>
              </a:lnSpc>
            </a:pPr>
            <a:r>
              <a:rPr lang="en-US" sz="6000" kern="0" spc="700" dirty="0">
                <a:solidFill>
                  <a:schemeClr val="tx1"/>
                </a:solidFill>
                <a:latin typeface="Arial Rounded MT Bold" panose="020F0704030504030204" pitchFamily="34" charset="0"/>
                <a:ea typeface="+mn-ea"/>
                <a:cs typeface="+mn-ea"/>
                <a:sym typeface="+mn-lt"/>
              </a:rPr>
              <a:t> &amp;</a:t>
            </a:r>
          </a:p>
          <a:p>
            <a:pPr>
              <a:lnSpc>
                <a:spcPts val="5800"/>
              </a:lnSpc>
            </a:pPr>
            <a:r>
              <a:rPr lang="en-US" sz="6000" kern="0" spc="700" dirty="0">
                <a:solidFill>
                  <a:schemeClr val="tx1"/>
                </a:solidFill>
                <a:latin typeface="Arial Rounded MT Bold" panose="020F0704030504030204" pitchFamily="34" charset="0"/>
                <a:ea typeface="+mn-ea"/>
                <a:cs typeface="+mn-ea"/>
                <a:sym typeface="+mn-lt"/>
              </a:rPr>
              <a:t> my specialty</a:t>
            </a:r>
            <a:endParaRPr lang="en-US" sz="6000" kern="0" spc="700" dirty="0">
              <a:solidFill>
                <a:schemeClr val="tx1"/>
              </a:solidFill>
              <a:uFillTx/>
              <a:latin typeface="Arial Rounded MT Bold" panose="020F0704030504030204" pitchFamily="34" charset="0"/>
              <a:ea typeface="+mn-ea"/>
              <a:cs typeface="+mn-ea"/>
              <a:sym typeface="+mn-lt"/>
            </a:endParaRPr>
          </a:p>
        </p:txBody>
      </p:sp>
      <p:sp>
        <p:nvSpPr>
          <p:cNvPr id="30" name="椭圆 29"/>
          <p:cNvSpPr/>
          <p:nvPr/>
        </p:nvSpPr>
        <p:spPr>
          <a:xfrm>
            <a:off x="101309" y="5958831"/>
            <a:ext cx="3272307" cy="3272306"/>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1" name="椭圆 30"/>
          <p:cNvSpPr/>
          <p:nvPr/>
        </p:nvSpPr>
        <p:spPr>
          <a:xfrm>
            <a:off x="10966893" y="3131936"/>
            <a:ext cx="2569540" cy="256954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2" name="椭圆 31"/>
          <p:cNvSpPr/>
          <p:nvPr/>
        </p:nvSpPr>
        <p:spPr>
          <a:xfrm>
            <a:off x="-316371" y="-1125161"/>
            <a:ext cx="2378589" cy="2378589"/>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9976485" y="997585"/>
            <a:ext cx="838200" cy="83820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281965" y="192387"/>
            <a:ext cx="1450255" cy="1248353"/>
            <a:chOff x="1089048" y="-256560"/>
            <a:chExt cx="1450255" cy="1248353"/>
          </a:xfrm>
        </p:grpSpPr>
        <p:sp>
          <p:nvSpPr>
            <p:cNvPr id="56" name="椭圆 55"/>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椭圆 56"/>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椭圆 57"/>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椭圆 58"/>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椭圆 59"/>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43" name="文本框 58"/>
          <p:cNvSpPr txBox="1"/>
          <p:nvPr/>
        </p:nvSpPr>
        <p:spPr>
          <a:xfrm>
            <a:off x="809825" y="288980"/>
            <a:ext cx="4959563"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Rounded MT Bold" panose="020F0704030504030204" pitchFamily="34" charset="0"/>
              </a:rPr>
              <a:t>From the perspective of parents</a:t>
            </a:r>
            <a:endParaRPr lang="zh-CN" altLang="en-US" sz="2400" dirty="0">
              <a:latin typeface="Arial Rounded MT Bold" panose="020F0704030504030204" pitchFamily="34" charset="0"/>
            </a:endParaRPr>
          </a:p>
        </p:txBody>
      </p:sp>
      <p:grpSp>
        <p:nvGrpSpPr>
          <p:cNvPr id="3" name="1"/>
          <p:cNvGrpSpPr>
            <a:grpSpLocks noChangeAspect="1"/>
          </p:cNvGrpSpPr>
          <p:nvPr/>
        </p:nvGrpSpPr>
        <p:grpSpPr>
          <a:xfrm>
            <a:off x="4654223" y="2189867"/>
            <a:ext cx="3575456" cy="3616326"/>
            <a:chOff x="3998951" y="1520788"/>
            <a:chExt cx="4098472" cy="4145322"/>
          </a:xfrm>
        </p:grpSpPr>
        <p:sp>
          <p:nvSpPr>
            <p:cNvPr id="4" name="Freeform: Shape 29"/>
            <p:cNvSpPr/>
            <p:nvPr/>
          </p:nvSpPr>
          <p:spPr bwMode="auto">
            <a:xfrm>
              <a:off x="7593658" y="3012222"/>
              <a:ext cx="433346" cy="1086978"/>
            </a:xfrm>
            <a:custGeom>
              <a:avLst/>
              <a:gdLst/>
              <a:ahLst/>
              <a:cxnLst>
                <a:cxn ang="0">
                  <a:pos x="0" y="346"/>
                </a:cxn>
                <a:cxn ang="0">
                  <a:pos x="73" y="563"/>
                </a:cxn>
                <a:cxn ang="0">
                  <a:pos x="224" y="391"/>
                </a:cxn>
                <a:cxn ang="0">
                  <a:pos x="149" y="376"/>
                </a:cxn>
                <a:cxn ang="0">
                  <a:pos x="108" y="0"/>
                </a:cxn>
                <a:cxn ang="0">
                  <a:pos x="35" y="24"/>
                </a:cxn>
                <a:cxn ang="0">
                  <a:pos x="73" y="361"/>
                </a:cxn>
                <a:cxn ang="0">
                  <a:pos x="0" y="346"/>
                </a:cxn>
              </a:cxnLst>
              <a:rect l="0" t="0" r="r" b="b"/>
              <a:pathLst>
                <a:path w="224" h="563">
                  <a:moveTo>
                    <a:pt x="0" y="346"/>
                  </a:moveTo>
                  <a:cubicBezTo>
                    <a:pt x="73" y="563"/>
                    <a:pt x="73" y="563"/>
                    <a:pt x="73" y="563"/>
                  </a:cubicBezTo>
                  <a:cubicBezTo>
                    <a:pt x="224" y="391"/>
                    <a:pt x="224" y="391"/>
                    <a:pt x="224" y="391"/>
                  </a:cubicBezTo>
                  <a:cubicBezTo>
                    <a:pt x="149" y="376"/>
                    <a:pt x="149" y="376"/>
                    <a:pt x="149" y="376"/>
                  </a:cubicBezTo>
                  <a:cubicBezTo>
                    <a:pt x="160" y="250"/>
                    <a:pt x="146" y="121"/>
                    <a:pt x="108" y="0"/>
                  </a:cubicBezTo>
                  <a:cubicBezTo>
                    <a:pt x="35" y="24"/>
                    <a:pt x="35" y="24"/>
                    <a:pt x="35" y="24"/>
                  </a:cubicBezTo>
                  <a:cubicBezTo>
                    <a:pt x="69" y="132"/>
                    <a:pt x="82" y="247"/>
                    <a:pt x="73" y="361"/>
                  </a:cubicBezTo>
                  <a:lnTo>
                    <a:pt x="0" y="346"/>
                  </a:lnTo>
                  <a:close/>
                </a:path>
              </a:pathLst>
            </a:custGeom>
            <a:solidFill>
              <a:srgbClr val="D9D5CA"/>
            </a:solidFill>
            <a:ln w="9525">
              <a:noFill/>
              <a:round/>
            </a:ln>
          </p:spPr>
          <p:txBody>
            <a:bodyPr anchor="ctr"/>
            <a:lstStyle/>
            <a:p>
              <a:pPr algn="ctr"/>
              <a:endParaRPr dirty="0">
                <a:cs typeface="+mn-ea"/>
                <a:sym typeface="+mn-lt"/>
              </a:endParaRPr>
            </a:p>
          </p:txBody>
        </p:sp>
        <p:sp>
          <p:nvSpPr>
            <p:cNvPr id="5" name="Freeform: Shape 30"/>
            <p:cNvSpPr/>
            <p:nvPr/>
          </p:nvSpPr>
          <p:spPr bwMode="auto">
            <a:xfrm>
              <a:off x="5519014" y="1591207"/>
              <a:ext cx="1088784" cy="433347"/>
            </a:xfrm>
            <a:custGeom>
              <a:avLst/>
              <a:gdLst/>
              <a:ahLst/>
              <a:cxnLst>
                <a:cxn ang="0">
                  <a:pos x="361" y="151"/>
                </a:cxn>
                <a:cxn ang="0">
                  <a:pos x="346" y="224"/>
                </a:cxn>
                <a:cxn ang="0">
                  <a:pos x="563" y="151"/>
                </a:cxn>
                <a:cxn ang="0">
                  <a:pos x="391" y="0"/>
                </a:cxn>
                <a:cxn ang="0">
                  <a:pos x="376" y="75"/>
                </a:cxn>
                <a:cxn ang="0">
                  <a:pos x="0" y="116"/>
                </a:cxn>
                <a:cxn ang="0">
                  <a:pos x="23" y="189"/>
                </a:cxn>
                <a:cxn ang="0">
                  <a:pos x="361" y="151"/>
                </a:cxn>
              </a:cxnLst>
              <a:rect l="0" t="0" r="r" b="b"/>
              <a:pathLst>
                <a:path w="563" h="224">
                  <a:moveTo>
                    <a:pt x="361" y="151"/>
                  </a:moveTo>
                  <a:cubicBezTo>
                    <a:pt x="346" y="224"/>
                    <a:pt x="346" y="224"/>
                    <a:pt x="346" y="224"/>
                  </a:cubicBezTo>
                  <a:cubicBezTo>
                    <a:pt x="563" y="151"/>
                    <a:pt x="563" y="151"/>
                    <a:pt x="563" y="151"/>
                  </a:cubicBezTo>
                  <a:cubicBezTo>
                    <a:pt x="391" y="0"/>
                    <a:pt x="391" y="0"/>
                    <a:pt x="391" y="0"/>
                  </a:cubicBezTo>
                  <a:cubicBezTo>
                    <a:pt x="376" y="75"/>
                    <a:pt x="376" y="75"/>
                    <a:pt x="376" y="75"/>
                  </a:cubicBezTo>
                  <a:cubicBezTo>
                    <a:pt x="250" y="64"/>
                    <a:pt x="121" y="78"/>
                    <a:pt x="0" y="116"/>
                  </a:cubicBezTo>
                  <a:cubicBezTo>
                    <a:pt x="23" y="189"/>
                    <a:pt x="23" y="189"/>
                    <a:pt x="23" y="189"/>
                  </a:cubicBezTo>
                  <a:cubicBezTo>
                    <a:pt x="131" y="155"/>
                    <a:pt x="247" y="142"/>
                    <a:pt x="361" y="151"/>
                  </a:cubicBezTo>
                  <a:close/>
                </a:path>
              </a:pathLst>
            </a:custGeom>
            <a:solidFill>
              <a:srgbClr val="D9D5CA"/>
            </a:solidFill>
            <a:ln w="9525">
              <a:noFill/>
              <a:round/>
            </a:ln>
          </p:spPr>
          <p:txBody>
            <a:bodyPr anchor="ctr"/>
            <a:lstStyle/>
            <a:p>
              <a:pPr algn="ctr"/>
              <a:endParaRPr dirty="0">
                <a:cs typeface="+mn-ea"/>
                <a:sym typeface="+mn-lt"/>
              </a:endParaRPr>
            </a:p>
          </p:txBody>
        </p:sp>
        <p:sp>
          <p:nvSpPr>
            <p:cNvPr id="7" name="Freeform: Shape 32"/>
            <p:cNvSpPr/>
            <p:nvPr/>
          </p:nvSpPr>
          <p:spPr bwMode="auto">
            <a:xfrm>
              <a:off x="5519014" y="5225901"/>
              <a:ext cx="1088784" cy="433347"/>
            </a:xfrm>
            <a:custGeom>
              <a:avLst/>
              <a:gdLst/>
              <a:ahLst/>
              <a:cxnLst>
                <a:cxn ang="0">
                  <a:pos x="202" y="73"/>
                </a:cxn>
                <a:cxn ang="0">
                  <a:pos x="217" y="0"/>
                </a:cxn>
                <a:cxn ang="0">
                  <a:pos x="0" y="73"/>
                </a:cxn>
                <a:cxn ang="0">
                  <a:pos x="172" y="224"/>
                </a:cxn>
                <a:cxn ang="0">
                  <a:pos x="187" y="149"/>
                </a:cxn>
                <a:cxn ang="0">
                  <a:pos x="273" y="153"/>
                </a:cxn>
                <a:cxn ang="0">
                  <a:pos x="563" y="108"/>
                </a:cxn>
                <a:cxn ang="0">
                  <a:pos x="540" y="35"/>
                </a:cxn>
                <a:cxn ang="0">
                  <a:pos x="202" y="73"/>
                </a:cxn>
              </a:cxnLst>
              <a:rect l="0" t="0" r="r" b="b"/>
              <a:pathLst>
                <a:path w="563" h="224">
                  <a:moveTo>
                    <a:pt x="202" y="73"/>
                  </a:moveTo>
                  <a:cubicBezTo>
                    <a:pt x="217" y="0"/>
                    <a:pt x="217" y="0"/>
                    <a:pt x="217" y="0"/>
                  </a:cubicBezTo>
                  <a:cubicBezTo>
                    <a:pt x="0" y="73"/>
                    <a:pt x="0" y="73"/>
                    <a:pt x="0" y="73"/>
                  </a:cubicBezTo>
                  <a:cubicBezTo>
                    <a:pt x="172" y="224"/>
                    <a:pt x="172" y="224"/>
                    <a:pt x="172" y="224"/>
                  </a:cubicBezTo>
                  <a:cubicBezTo>
                    <a:pt x="187" y="149"/>
                    <a:pt x="187" y="149"/>
                    <a:pt x="187" y="149"/>
                  </a:cubicBezTo>
                  <a:cubicBezTo>
                    <a:pt x="216" y="151"/>
                    <a:pt x="244" y="153"/>
                    <a:pt x="273" y="153"/>
                  </a:cubicBezTo>
                  <a:cubicBezTo>
                    <a:pt x="371" y="153"/>
                    <a:pt x="470" y="138"/>
                    <a:pt x="563" y="108"/>
                  </a:cubicBezTo>
                  <a:cubicBezTo>
                    <a:pt x="540" y="35"/>
                    <a:pt x="540" y="35"/>
                    <a:pt x="540" y="35"/>
                  </a:cubicBezTo>
                  <a:cubicBezTo>
                    <a:pt x="431" y="69"/>
                    <a:pt x="316" y="82"/>
                    <a:pt x="202" y="73"/>
                  </a:cubicBezTo>
                  <a:close/>
                </a:path>
              </a:pathLst>
            </a:custGeom>
            <a:solidFill>
              <a:srgbClr val="D9D5CA"/>
            </a:solidFill>
            <a:ln w="9525">
              <a:noFill/>
              <a:round/>
            </a:ln>
          </p:spPr>
          <p:txBody>
            <a:bodyPr anchor="ctr"/>
            <a:lstStyle/>
            <a:p>
              <a:pPr algn="ctr"/>
              <a:endParaRPr dirty="0">
                <a:cs typeface="+mn-ea"/>
                <a:sym typeface="+mn-lt"/>
              </a:endParaRPr>
            </a:p>
          </p:txBody>
        </p:sp>
        <p:grpSp>
          <p:nvGrpSpPr>
            <p:cNvPr id="8" name="Group 33"/>
            <p:cNvGrpSpPr/>
            <p:nvPr/>
          </p:nvGrpSpPr>
          <p:grpSpPr>
            <a:xfrm>
              <a:off x="3998951" y="1520788"/>
              <a:ext cx="1792706" cy="1837213"/>
              <a:chOff x="2792646" y="1157288"/>
              <a:chExt cx="1576154" cy="1615284"/>
            </a:xfrm>
          </p:grpSpPr>
          <p:sp>
            <p:nvSpPr>
              <p:cNvPr id="38" name="Freeform: Shape 34"/>
              <p:cNvSpPr/>
              <p:nvPr/>
            </p:nvSpPr>
            <p:spPr bwMode="auto">
              <a:xfrm>
                <a:off x="2803525" y="1207297"/>
                <a:ext cx="1565275" cy="1565275"/>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chemeClr val="bg1">
                  <a:lumMod val="85000"/>
                </a:schemeClr>
              </a:solidFill>
              <a:ln w="9525">
                <a:noFill/>
                <a:round/>
              </a:ln>
            </p:spPr>
            <p:txBody>
              <a:bodyPr anchor="ctr"/>
              <a:lstStyle/>
              <a:p>
                <a:pPr algn="ctr"/>
                <a:endParaRPr dirty="0">
                  <a:cs typeface="+mn-ea"/>
                  <a:sym typeface="+mn-lt"/>
                </a:endParaRPr>
              </a:p>
            </p:txBody>
          </p:sp>
          <p:sp>
            <p:nvSpPr>
              <p:cNvPr id="39" name="Freeform: Shape 35"/>
              <p:cNvSpPr/>
              <p:nvPr/>
            </p:nvSpPr>
            <p:spPr bwMode="auto">
              <a:xfrm>
                <a:off x="2792646" y="1157288"/>
                <a:ext cx="1565275" cy="1565275"/>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rgbClr val="2E4A4E"/>
              </a:solidFill>
              <a:ln w="9525">
                <a:noFill/>
                <a:round/>
              </a:ln>
            </p:spPr>
            <p:txBody>
              <a:bodyPr anchor="ctr"/>
              <a:lstStyle/>
              <a:p>
                <a:pPr algn="ctr"/>
                <a:endParaRPr dirty="0">
                  <a:cs typeface="+mn-ea"/>
                  <a:sym typeface="+mn-lt"/>
                </a:endParaRPr>
              </a:p>
            </p:txBody>
          </p:sp>
        </p:grpSp>
        <p:grpSp>
          <p:nvGrpSpPr>
            <p:cNvPr id="9" name="Group 36"/>
            <p:cNvGrpSpPr/>
            <p:nvPr/>
          </p:nvGrpSpPr>
          <p:grpSpPr>
            <a:xfrm>
              <a:off x="6317091" y="1520788"/>
              <a:ext cx="1780332" cy="1837213"/>
              <a:chOff x="4830763" y="1157288"/>
              <a:chExt cx="1565275" cy="1615284"/>
            </a:xfrm>
          </p:grpSpPr>
          <p:sp>
            <p:nvSpPr>
              <p:cNvPr id="36" name="Freeform: Shape 37"/>
              <p:cNvSpPr/>
              <p:nvPr/>
            </p:nvSpPr>
            <p:spPr bwMode="auto">
              <a:xfrm>
                <a:off x="4830763" y="1207297"/>
                <a:ext cx="1565275" cy="1565275"/>
              </a:xfrm>
              <a:custGeom>
                <a:avLst/>
                <a:gdLst/>
                <a:ahLst/>
                <a:cxnLst>
                  <a:cxn ang="0">
                    <a:pos x="16" y="490"/>
                  </a:cxn>
                  <a:cxn ang="0">
                    <a:pos x="432" y="906"/>
                  </a:cxn>
                  <a:cxn ang="0">
                    <a:pos x="490" y="906"/>
                  </a:cxn>
                  <a:cxn ang="0">
                    <a:pos x="906" y="490"/>
                  </a:cxn>
                  <a:cxn ang="0">
                    <a:pos x="906" y="432"/>
                  </a:cxn>
                  <a:cxn ang="0">
                    <a:pos x="490" y="16"/>
                  </a:cxn>
                  <a:cxn ang="0">
                    <a:pos x="432" y="16"/>
                  </a:cxn>
                  <a:cxn ang="0">
                    <a:pos x="16" y="432"/>
                  </a:cxn>
                  <a:cxn ang="0">
                    <a:pos x="16" y="490"/>
                  </a:cxn>
                </a:cxnLst>
                <a:rect l="0" t="0" r="r" b="b"/>
                <a:pathLst>
                  <a:path w="922" h="922">
                    <a:moveTo>
                      <a:pt x="16" y="490"/>
                    </a:moveTo>
                    <a:cubicBezTo>
                      <a:pt x="432" y="906"/>
                      <a:pt x="432" y="906"/>
                      <a:pt x="432" y="906"/>
                    </a:cubicBez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close/>
                  </a:path>
                </a:pathLst>
              </a:custGeom>
              <a:solidFill>
                <a:schemeClr val="bg1">
                  <a:lumMod val="85000"/>
                </a:schemeClr>
              </a:solidFill>
              <a:ln w="9525">
                <a:noFill/>
                <a:round/>
              </a:ln>
            </p:spPr>
            <p:txBody>
              <a:bodyPr anchor="ctr"/>
              <a:lstStyle/>
              <a:p>
                <a:pPr algn="ctr"/>
                <a:endParaRPr dirty="0">
                  <a:cs typeface="+mn-ea"/>
                  <a:sym typeface="+mn-lt"/>
                </a:endParaRPr>
              </a:p>
            </p:txBody>
          </p:sp>
          <p:sp>
            <p:nvSpPr>
              <p:cNvPr id="37" name="Freeform: Shape 38"/>
              <p:cNvSpPr/>
              <p:nvPr/>
            </p:nvSpPr>
            <p:spPr bwMode="auto">
              <a:xfrm>
                <a:off x="4830763" y="1157288"/>
                <a:ext cx="1565275" cy="1565275"/>
              </a:xfrm>
              <a:custGeom>
                <a:avLst/>
                <a:gdLst/>
                <a:ahLst/>
                <a:cxnLst>
                  <a:cxn ang="0">
                    <a:pos x="16" y="490"/>
                  </a:cxn>
                  <a:cxn ang="0">
                    <a:pos x="432" y="906"/>
                  </a:cxn>
                  <a:cxn ang="0">
                    <a:pos x="490" y="906"/>
                  </a:cxn>
                  <a:cxn ang="0">
                    <a:pos x="906" y="490"/>
                  </a:cxn>
                  <a:cxn ang="0">
                    <a:pos x="906" y="432"/>
                  </a:cxn>
                  <a:cxn ang="0">
                    <a:pos x="490" y="16"/>
                  </a:cxn>
                  <a:cxn ang="0">
                    <a:pos x="432" y="16"/>
                  </a:cxn>
                  <a:cxn ang="0">
                    <a:pos x="16" y="432"/>
                  </a:cxn>
                  <a:cxn ang="0">
                    <a:pos x="16" y="490"/>
                  </a:cxn>
                </a:cxnLst>
                <a:rect l="0" t="0" r="r" b="b"/>
                <a:pathLst>
                  <a:path w="922" h="922">
                    <a:moveTo>
                      <a:pt x="16" y="490"/>
                    </a:moveTo>
                    <a:cubicBezTo>
                      <a:pt x="432" y="906"/>
                      <a:pt x="432" y="906"/>
                      <a:pt x="432" y="906"/>
                    </a:cubicBez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close/>
                  </a:path>
                </a:pathLst>
              </a:custGeom>
              <a:solidFill>
                <a:srgbClr val="BA764F"/>
              </a:solidFill>
              <a:ln w="9525">
                <a:noFill/>
                <a:round/>
              </a:ln>
            </p:spPr>
            <p:txBody>
              <a:bodyPr anchor="ctr"/>
              <a:lstStyle/>
              <a:p>
                <a:pPr algn="ctr"/>
                <a:endParaRPr dirty="0">
                  <a:cs typeface="+mn-ea"/>
                  <a:sym typeface="+mn-lt"/>
                </a:endParaRPr>
              </a:p>
            </p:txBody>
          </p:sp>
        </p:grpSp>
        <p:grpSp>
          <p:nvGrpSpPr>
            <p:cNvPr id="10" name="Group 39"/>
            <p:cNvGrpSpPr/>
            <p:nvPr/>
          </p:nvGrpSpPr>
          <p:grpSpPr>
            <a:xfrm>
              <a:off x="6304717" y="3826552"/>
              <a:ext cx="1792706" cy="1839558"/>
              <a:chOff x="4819884" y="3184525"/>
              <a:chExt cx="1576154" cy="1617345"/>
            </a:xfrm>
          </p:grpSpPr>
          <p:sp>
            <p:nvSpPr>
              <p:cNvPr id="34" name="Freeform: Shape 40"/>
              <p:cNvSpPr/>
              <p:nvPr/>
            </p:nvSpPr>
            <p:spPr bwMode="auto">
              <a:xfrm>
                <a:off x="4830763" y="3236595"/>
                <a:ext cx="1565275" cy="1565275"/>
              </a:xfrm>
              <a:custGeom>
                <a:avLst/>
                <a:gdLst/>
                <a:ahLst/>
                <a:cxnLst>
                  <a:cxn ang="0">
                    <a:pos x="16" y="490"/>
                  </a:cxn>
                  <a:cxn ang="0">
                    <a:pos x="432" y="906"/>
                  </a:cxn>
                  <a:cxn ang="0">
                    <a:pos x="490" y="906"/>
                  </a:cxn>
                  <a:cxn ang="0">
                    <a:pos x="906" y="490"/>
                  </a:cxn>
                  <a:cxn ang="0">
                    <a:pos x="906" y="432"/>
                  </a:cxn>
                  <a:cxn ang="0">
                    <a:pos x="490" y="16"/>
                  </a:cxn>
                  <a:cxn ang="0">
                    <a:pos x="432" y="16"/>
                  </a:cxn>
                  <a:cxn ang="0">
                    <a:pos x="16" y="432"/>
                  </a:cxn>
                  <a:cxn ang="0">
                    <a:pos x="16" y="490"/>
                  </a:cxn>
                </a:cxnLst>
                <a:rect l="0" t="0" r="r" b="b"/>
                <a:pathLst>
                  <a:path w="922" h="922">
                    <a:moveTo>
                      <a:pt x="16" y="490"/>
                    </a:moveTo>
                    <a:cubicBezTo>
                      <a:pt x="432" y="906"/>
                      <a:pt x="432" y="906"/>
                      <a:pt x="432" y="906"/>
                    </a:cubicBez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close/>
                  </a:path>
                </a:pathLst>
              </a:custGeom>
              <a:solidFill>
                <a:schemeClr val="bg1">
                  <a:lumMod val="85000"/>
                </a:schemeClr>
              </a:solidFill>
              <a:ln w="9525">
                <a:noFill/>
                <a:round/>
              </a:ln>
            </p:spPr>
            <p:txBody>
              <a:bodyPr anchor="ctr"/>
              <a:lstStyle/>
              <a:p>
                <a:pPr algn="ctr"/>
                <a:endParaRPr dirty="0">
                  <a:cs typeface="+mn-ea"/>
                  <a:sym typeface="+mn-lt"/>
                </a:endParaRPr>
              </a:p>
            </p:txBody>
          </p:sp>
          <p:sp>
            <p:nvSpPr>
              <p:cNvPr id="35" name="Freeform: Shape 41"/>
              <p:cNvSpPr/>
              <p:nvPr/>
            </p:nvSpPr>
            <p:spPr bwMode="auto">
              <a:xfrm>
                <a:off x="4819884" y="3184525"/>
                <a:ext cx="1565275" cy="1565275"/>
              </a:xfrm>
              <a:custGeom>
                <a:avLst/>
                <a:gdLst/>
                <a:ahLst/>
                <a:cxnLst>
                  <a:cxn ang="0">
                    <a:pos x="490" y="16"/>
                  </a:cxn>
                  <a:cxn ang="0">
                    <a:pos x="432" y="16"/>
                  </a:cxn>
                  <a:cxn ang="0">
                    <a:pos x="16" y="432"/>
                  </a:cxn>
                  <a:cxn ang="0">
                    <a:pos x="16" y="490"/>
                  </a:cxn>
                  <a:cxn ang="0">
                    <a:pos x="432" y="906"/>
                  </a:cxn>
                  <a:cxn ang="0">
                    <a:pos x="490" y="906"/>
                  </a:cxn>
                  <a:cxn ang="0">
                    <a:pos x="906" y="490"/>
                  </a:cxn>
                  <a:cxn ang="0">
                    <a:pos x="906" y="432"/>
                  </a:cxn>
                  <a:cxn ang="0">
                    <a:pos x="490" y="16"/>
                  </a:cxn>
                </a:cxnLst>
                <a:rect l="0" t="0" r="r" b="b"/>
                <a:pathLst>
                  <a:path w="922" h="922">
                    <a:moveTo>
                      <a:pt x="490" y="16"/>
                    </a:moveTo>
                    <a:cubicBezTo>
                      <a:pt x="474" y="0"/>
                      <a:pt x="448" y="0"/>
                      <a:pt x="432" y="16"/>
                    </a:cubicBezTo>
                    <a:cubicBezTo>
                      <a:pt x="16" y="432"/>
                      <a:pt x="16" y="432"/>
                      <a:pt x="16" y="432"/>
                    </a:cubicBezTo>
                    <a:cubicBezTo>
                      <a:pt x="0" y="448"/>
                      <a:pt x="0" y="474"/>
                      <a:pt x="16" y="490"/>
                    </a:cubicBezTo>
                    <a:cubicBezTo>
                      <a:pt x="432" y="906"/>
                      <a:pt x="432" y="906"/>
                      <a:pt x="432" y="906"/>
                    </a:cubicBezTo>
                    <a:cubicBezTo>
                      <a:pt x="448" y="922"/>
                      <a:pt x="474" y="922"/>
                      <a:pt x="490" y="906"/>
                    </a:cubicBezTo>
                    <a:cubicBezTo>
                      <a:pt x="906" y="490"/>
                      <a:pt x="906" y="490"/>
                      <a:pt x="906" y="490"/>
                    </a:cubicBezTo>
                    <a:cubicBezTo>
                      <a:pt x="922" y="474"/>
                      <a:pt x="922" y="448"/>
                      <a:pt x="906" y="432"/>
                    </a:cubicBezTo>
                    <a:lnTo>
                      <a:pt x="490" y="16"/>
                    </a:lnTo>
                    <a:close/>
                  </a:path>
                </a:pathLst>
              </a:custGeom>
              <a:solidFill>
                <a:srgbClr val="2E4A4E"/>
              </a:solidFill>
              <a:ln w="9525">
                <a:noFill/>
                <a:round/>
              </a:ln>
            </p:spPr>
            <p:txBody>
              <a:bodyPr anchor="ctr"/>
              <a:lstStyle/>
              <a:p>
                <a:pPr algn="ctr"/>
                <a:endParaRPr dirty="0">
                  <a:cs typeface="+mn-ea"/>
                  <a:sym typeface="+mn-lt"/>
                </a:endParaRPr>
              </a:p>
            </p:txBody>
          </p:sp>
        </p:grpSp>
        <p:grpSp>
          <p:nvGrpSpPr>
            <p:cNvPr id="11" name="Group 42"/>
            <p:cNvGrpSpPr/>
            <p:nvPr/>
          </p:nvGrpSpPr>
          <p:grpSpPr>
            <a:xfrm>
              <a:off x="4011325" y="3826552"/>
              <a:ext cx="1780332" cy="1839558"/>
              <a:chOff x="2803525" y="3184525"/>
              <a:chExt cx="1565275" cy="1617345"/>
            </a:xfrm>
          </p:grpSpPr>
          <p:sp>
            <p:nvSpPr>
              <p:cNvPr id="32" name="Freeform: Shape 43"/>
              <p:cNvSpPr/>
              <p:nvPr/>
            </p:nvSpPr>
            <p:spPr bwMode="auto">
              <a:xfrm>
                <a:off x="2803525" y="3236595"/>
                <a:ext cx="1565275" cy="1565275"/>
              </a:xfrm>
              <a:custGeom>
                <a:avLst/>
                <a:gdLst/>
                <a:ahLst/>
                <a:cxnLst>
                  <a:cxn ang="0">
                    <a:pos x="432" y="906"/>
                  </a:cxn>
                  <a:cxn ang="0">
                    <a:pos x="490" y="906"/>
                  </a:cxn>
                  <a:cxn ang="0">
                    <a:pos x="906" y="490"/>
                  </a:cxn>
                  <a:cxn ang="0">
                    <a:pos x="906" y="432"/>
                  </a:cxn>
                  <a:cxn ang="0">
                    <a:pos x="490" y="16"/>
                  </a:cxn>
                  <a:cxn ang="0">
                    <a:pos x="432" y="16"/>
                  </a:cxn>
                  <a:cxn ang="0">
                    <a:pos x="16" y="432"/>
                  </a:cxn>
                  <a:cxn ang="0">
                    <a:pos x="16" y="490"/>
                  </a:cxn>
                  <a:cxn ang="0">
                    <a:pos x="432" y="906"/>
                  </a:cxn>
                </a:cxnLst>
                <a:rect l="0" t="0" r="r" b="b"/>
                <a:pathLst>
                  <a:path w="922" h="922">
                    <a:moveTo>
                      <a:pt x="432" y="906"/>
                    </a:moveTo>
                    <a:cubicBezTo>
                      <a:pt x="448" y="922"/>
                      <a:pt x="474" y="922"/>
                      <a:pt x="490" y="906"/>
                    </a:cubicBezTo>
                    <a:cubicBezTo>
                      <a:pt x="906" y="490"/>
                      <a:pt x="906" y="490"/>
                      <a:pt x="906" y="490"/>
                    </a:cubicBezTo>
                    <a:cubicBezTo>
                      <a:pt x="922" y="474"/>
                      <a:pt x="922" y="448"/>
                      <a:pt x="906" y="432"/>
                    </a:cubicBezTo>
                    <a:cubicBezTo>
                      <a:pt x="490" y="16"/>
                      <a:pt x="490" y="16"/>
                      <a:pt x="490" y="16"/>
                    </a:cubicBezTo>
                    <a:cubicBezTo>
                      <a:pt x="474" y="0"/>
                      <a:pt x="448" y="0"/>
                      <a:pt x="432" y="16"/>
                    </a:cubicBezTo>
                    <a:cubicBezTo>
                      <a:pt x="16" y="432"/>
                      <a:pt x="16" y="432"/>
                      <a:pt x="16" y="432"/>
                    </a:cubicBezTo>
                    <a:cubicBezTo>
                      <a:pt x="0" y="448"/>
                      <a:pt x="0" y="474"/>
                      <a:pt x="16" y="490"/>
                    </a:cubicBezTo>
                    <a:lnTo>
                      <a:pt x="432" y="906"/>
                    </a:lnTo>
                    <a:close/>
                  </a:path>
                </a:pathLst>
              </a:custGeom>
              <a:solidFill>
                <a:schemeClr val="bg1">
                  <a:lumMod val="85000"/>
                </a:schemeClr>
              </a:solidFill>
              <a:ln w="9525">
                <a:noFill/>
                <a:round/>
              </a:ln>
            </p:spPr>
            <p:txBody>
              <a:bodyPr anchor="ctr"/>
              <a:lstStyle/>
              <a:p>
                <a:pPr algn="ctr"/>
                <a:endParaRPr dirty="0">
                  <a:cs typeface="+mn-ea"/>
                  <a:sym typeface="+mn-lt"/>
                </a:endParaRPr>
              </a:p>
            </p:txBody>
          </p:sp>
          <p:sp>
            <p:nvSpPr>
              <p:cNvPr id="33" name="Freeform: Shape 44"/>
              <p:cNvSpPr/>
              <p:nvPr/>
            </p:nvSpPr>
            <p:spPr bwMode="auto">
              <a:xfrm>
                <a:off x="2803525" y="3184525"/>
                <a:ext cx="1565275" cy="1565275"/>
              </a:xfrm>
              <a:custGeom>
                <a:avLst/>
                <a:gdLst/>
                <a:ahLst/>
                <a:cxnLst>
                  <a:cxn ang="0">
                    <a:pos x="906" y="432"/>
                  </a:cxn>
                  <a:cxn ang="0">
                    <a:pos x="490" y="16"/>
                  </a:cxn>
                  <a:cxn ang="0">
                    <a:pos x="432" y="16"/>
                  </a:cxn>
                  <a:cxn ang="0">
                    <a:pos x="16" y="432"/>
                  </a:cxn>
                  <a:cxn ang="0">
                    <a:pos x="16" y="490"/>
                  </a:cxn>
                  <a:cxn ang="0">
                    <a:pos x="432" y="906"/>
                  </a:cxn>
                  <a:cxn ang="0">
                    <a:pos x="490" y="906"/>
                  </a:cxn>
                  <a:cxn ang="0">
                    <a:pos x="906" y="490"/>
                  </a:cxn>
                  <a:cxn ang="0">
                    <a:pos x="906" y="432"/>
                  </a:cxn>
                </a:cxnLst>
                <a:rect l="0" t="0" r="r" b="b"/>
                <a:pathLst>
                  <a:path w="922" h="922">
                    <a:moveTo>
                      <a:pt x="906" y="432"/>
                    </a:moveTo>
                    <a:cubicBezTo>
                      <a:pt x="490" y="16"/>
                      <a:pt x="490" y="16"/>
                      <a:pt x="490" y="16"/>
                    </a:cubicBezTo>
                    <a:cubicBezTo>
                      <a:pt x="474" y="0"/>
                      <a:pt x="448" y="0"/>
                      <a:pt x="432" y="16"/>
                    </a:cubicBezTo>
                    <a:cubicBezTo>
                      <a:pt x="16" y="432"/>
                      <a:pt x="16" y="432"/>
                      <a:pt x="16" y="432"/>
                    </a:cubicBezTo>
                    <a:cubicBezTo>
                      <a:pt x="0" y="448"/>
                      <a:pt x="0" y="474"/>
                      <a:pt x="16" y="490"/>
                    </a:cubicBezTo>
                    <a:cubicBezTo>
                      <a:pt x="432" y="906"/>
                      <a:pt x="432" y="906"/>
                      <a:pt x="432" y="906"/>
                    </a:cubicBezTo>
                    <a:cubicBezTo>
                      <a:pt x="448" y="922"/>
                      <a:pt x="474" y="922"/>
                      <a:pt x="490" y="906"/>
                    </a:cubicBezTo>
                    <a:cubicBezTo>
                      <a:pt x="906" y="490"/>
                      <a:pt x="906" y="490"/>
                      <a:pt x="906" y="490"/>
                    </a:cubicBezTo>
                    <a:cubicBezTo>
                      <a:pt x="922" y="474"/>
                      <a:pt x="922" y="448"/>
                      <a:pt x="906" y="432"/>
                    </a:cubicBezTo>
                    <a:close/>
                  </a:path>
                </a:pathLst>
              </a:custGeom>
              <a:solidFill>
                <a:srgbClr val="BA764F"/>
              </a:solidFill>
              <a:ln w="9525">
                <a:noFill/>
                <a:round/>
              </a:ln>
            </p:spPr>
            <p:txBody>
              <a:bodyPr anchor="ctr"/>
              <a:lstStyle/>
              <a:p>
                <a:pPr algn="ctr"/>
                <a:endParaRPr dirty="0">
                  <a:cs typeface="+mn-ea"/>
                  <a:sym typeface="+mn-lt"/>
                </a:endParaRPr>
              </a:p>
            </p:txBody>
          </p:sp>
        </p:grpSp>
      </p:grpSp>
      <p:sp>
        <p:nvSpPr>
          <p:cNvPr id="51" name="文本框 50"/>
          <p:cNvSpPr txBox="1"/>
          <p:nvPr/>
        </p:nvSpPr>
        <p:spPr>
          <a:xfrm>
            <a:off x="741563" y="1305594"/>
            <a:ext cx="3485317" cy="523220"/>
          </a:xfrm>
          <a:prstGeom prst="rect">
            <a:avLst/>
          </a:prstGeom>
          <a:noFill/>
        </p:spPr>
        <p:txBody>
          <a:bodyPr wrap="square" rtlCol="0">
            <a:spAutoFit/>
            <a:scene3d>
              <a:camera prst="orthographicFront"/>
              <a:lightRig rig="threePt" dir="t"/>
            </a:scene3d>
            <a:sp3d contourW="12700"/>
          </a:bodyPr>
          <a:lstStyle/>
          <a:p>
            <a:pPr algn="r"/>
            <a:r>
              <a:rPr lang="en-US" altLang="zh-CN" sz="2800" b="1" dirty="0">
                <a:solidFill>
                  <a:schemeClr val="tx1">
                    <a:lumMod val="75000"/>
                    <a:lumOff val="25000"/>
                  </a:schemeClr>
                </a:solidFill>
                <a:latin typeface="Arial Rounded MT Bold" panose="020F0704030504030204" pitchFamily="34" charset="0"/>
                <a:cs typeface="+mn-ea"/>
                <a:sym typeface="+mn-lt"/>
              </a:rPr>
              <a:t>High school</a:t>
            </a:r>
            <a:endParaRPr lang="zh-CN" altLang="en-US" sz="2800" b="1" dirty="0">
              <a:solidFill>
                <a:schemeClr val="tx1">
                  <a:lumMod val="75000"/>
                  <a:lumOff val="25000"/>
                </a:schemeClr>
              </a:solidFill>
              <a:latin typeface="Arial Rounded MT Bold" panose="020F0704030504030204" pitchFamily="34" charset="0"/>
              <a:cs typeface="+mn-ea"/>
              <a:sym typeface="+mn-lt"/>
            </a:endParaRPr>
          </a:p>
        </p:txBody>
      </p:sp>
      <p:pic>
        <p:nvPicPr>
          <p:cNvPr id="1026" name="Picture 2">
            <a:extLst>
              <a:ext uri="{FF2B5EF4-FFF2-40B4-BE49-F238E27FC236}">
                <a16:creationId xmlns:a16="http://schemas.microsoft.com/office/drawing/2014/main" id="{35D73DC1-BC73-4754-8122-B6AC46E050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8348" y="2046213"/>
            <a:ext cx="2434956" cy="1429442"/>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90927DD-7A88-4AEA-914D-25877642D3C3}"/>
              </a:ext>
            </a:extLst>
          </p:cNvPr>
          <p:cNvSpPr txBox="1"/>
          <p:nvPr/>
        </p:nvSpPr>
        <p:spPr>
          <a:xfrm>
            <a:off x="5084838" y="2413337"/>
            <a:ext cx="872629" cy="1015663"/>
          </a:xfrm>
          <a:prstGeom prst="rect">
            <a:avLst/>
          </a:prstGeom>
          <a:noFill/>
        </p:spPr>
        <p:txBody>
          <a:bodyPr wrap="square" rtlCol="0">
            <a:spAutoFit/>
          </a:bodyPr>
          <a:lstStyle/>
          <a:p>
            <a:r>
              <a:rPr lang="en-US" altLang="zh-CN" sz="6000" dirty="0">
                <a:solidFill>
                  <a:schemeClr val="bg1"/>
                </a:solidFill>
                <a:latin typeface="Arial Rounded MT Bold" panose="020F0704030504030204" pitchFamily="34" charset="0"/>
              </a:rPr>
              <a:t>1</a:t>
            </a:r>
            <a:endParaRPr lang="zh-CN" altLang="en-US" sz="6000" dirty="0">
              <a:solidFill>
                <a:schemeClr val="bg1"/>
              </a:solidFill>
              <a:latin typeface="Arial Rounded MT Bold" panose="020F0704030504030204" pitchFamily="34" charset="0"/>
            </a:endParaRPr>
          </a:p>
        </p:txBody>
      </p:sp>
      <p:sp>
        <p:nvSpPr>
          <p:cNvPr id="61" name="文本框 60">
            <a:extLst>
              <a:ext uri="{FF2B5EF4-FFF2-40B4-BE49-F238E27FC236}">
                <a16:creationId xmlns:a16="http://schemas.microsoft.com/office/drawing/2014/main" id="{76B2679F-90CD-43E3-8A3F-7DDBD41B20E9}"/>
              </a:ext>
            </a:extLst>
          </p:cNvPr>
          <p:cNvSpPr txBox="1"/>
          <p:nvPr/>
        </p:nvSpPr>
        <p:spPr>
          <a:xfrm>
            <a:off x="7106594" y="2413337"/>
            <a:ext cx="872629" cy="1015663"/>
          </a:xfrm>
          <a:prstGeom prst="rect">
            <a:avLst/>
          </a:prstGeom>
          <a:noFill/>
        </p:spPr>
        <p:txBody>
          <a:bodyPr wrap="square" rtlCol="0">
            <a:spAutoFit/>
          </a:bodyPr>
          <a:lstStyle/>
          <a:p>
            <a:r>
              <a:rPr lang="en-US" altLang="zh-CN" sz="6000" dirty="0">
                <a:solidFill>
                  <a:schemeClr val="bg1"/>
                </a:solidFill>
                <a:latin typeface="Arial Rounded MT Bold" panose="020F0704030504030204" pitchFamily="34" charset="0"/>
              </a:rPr>
              <a:t>2</a:t>
            </a:r>
            <a:endParaRPr lang="zh-CN" altLang="en-US" sz="6000" dirty="0">
              <a:solidFill>
                <a:schemeClr val="bg1"/>
              </a:solidFill>
              <a:latin typeface="Arial Rounded MT Bold" panose="020F0704030504030204" pitchFamily="34" charset="0"/>
            </a:endParaRPr>
          </a:p>
        </p:txBody>
      </p:sp>
      <p:sp>
        <p:nvSpPr>
          <p:cNvPr id="62" name="文本框 61">
            <a:extLst>
              <a:ext uri="{FF2B5EF4-FFF2-40B4-BE49-F238E27FC236}">
                <a16:creationId xmlns:a16="http://schemas.microsoft.com/office/drawing/2014/main" id="{A0D45579-0FEE-4435-B147-D55C297BA41A}"/>
              </a:ext>
            </a:extLst>
          </p:cNvPr>
          <p:cNvSpPr txBox="1"/>
          <p:nvPr/>
        </p:nvSpPr>
        <p:spPr>
          <a:xfrm>
            <a:off x="5061342" y="4467942"/>
            <a:ext cx="872629" cy="1015663"/>
          </a:xfrm>
          <a:prstGeom prst="rect">
            <a:avLst/>
          </a:prstGeom>
          <a:noFill/>
        </p:spPr>
        <p:txBody>
          <a:bodyPr wrap="square" rtlCol="0">
            <a:spAutoFit/>
          </a:bodyPr>
          <a:lstStyle/>
          <a:p>
            <a:r>
              <a:rPr lang="en-US" altLang="zh-CN" sz="6000" dirty="0">
                <a:solidFill>
                  <a:schemeClr val="bg1"/>
                </a:solidFill>
                <a:latin typeface="Arial Rounded MT Bold" panose="020F0704030504030204" pitchFamily="34" charset="0"/>
              </a:rPr>
              <a:t>4</a:t>
            </a:r>
            <a:endParaRPr lang="zh-CN" altLang="en-US" sz="6000" dirty="0">
              <a:solidFill>
                <a:schemeClr val="bg1"/>
              </a:solidFill>
              <a:latin typeface="Arial Rounded MT Bold" panose="020F0704030504030204" pitchFamily="34" charset="0"/>
            </a:endParaRPr>
          </a:p>
        </p:txBody>
      </p:sp>
      <p:sp>
        <p:nvSpPr>
          <p:cNvPr id="63" name="文本框 62">
            <a:extLst>
              <a:ext uri="{FF2B5EF4-FFF2-40B4-BE49-F238E27FC236}">
                <a16:creationId xmlns:a16="http://schemas.microsoft.com/office/drawing/2014/main" id="{B7885740-0120-4052-A099-F220EFF30E0F}"/>
              </a:ext>
            </a:extLst>
          </p:cNvPr>
          <p:cNvSpPr txBox="1"/>
          <p:nvPr/>
        </p:nvSpPr>
        <p:spPr>
          <a:xfrm>
            <a:off x="7138201" y="4486179"/>
            <a:ext cx="872629" cy="1015663"/>
          </a:xfrm>
          <a:prstGeom prst="rect">
            <a:avLst/>
          </a:prstGeom>
          <a:noFill/>
        </p:spPr>
        <p:txBody>
          <a:bodyPr wrap="square" rtlCol="0">
            <a:spAutoFit/>
          </a:bodyPr>
          <a:lstStyle/>
          <a:p>
            <a:r>
              <a:rPr lang="en-US" altLang="zh-CN" sz="6000" dirty="0">
                <a:solidFill>
                  <a:schemeClr val="bg1"/>
                </a:solidFill>
                <a:latin typeface="Arial Rounded MT Bold" panose="020F0704030504030204" pitchFamily="34" charset="0"/>
              </a:rPr>
              <a:t>3</a:t>
            </a:r>
            <a:endParaRPr lang="zh-CN" altLang="en-US" sz="6000" dirty="0">
              <a:solidFill>
                <a:schemeClr val="bg1"/>
              </a:solidFill>
              <a:latin typeface="Arial Rounded MT Bold" panose="020F0704030504030204" pitchFamily="34" charset="0"/>
            </a:endParaRPr>
          </a:p>
        </p:txBody>
      </p:sp>
      <p:sp>
        <p:nvSpPr>
          <p:cNvPr id="64" name="文本框 63">
            <a:extLst>
              <a:ext uri="{FF2B5EF4-FFF2-40B4-BE49-F238E27FC236}">
                <a16:creationId xmlns:a16="http://schemas.microsoft.com/office/drawing/2014/main" id="{E653DC70-F028-49F4-BB6C-38AE961E8265}"/>
              </a:ext>
            </a:extLst>
          </p:cNvPr>
          <p:cNvSpPr txBox="1"/>
          <p:nvPr/>
        </p:nvSpPr>
        <p:spPr>
          <a:xfrm>
            <a:off x="7402039" y="1309788"/>
            <a:ext cx="2573534" cy="523220"/>
          </a:xfrm>
          <a:prstGeom prst="rect">
            <a:avLst/>
          </a:prstGeom>
          <a:noFill/>
        </p:spPr>
        <p:txBody>
          <a:bodyPr wrap="square" rtlCol="0">
            <a:spAutoFit/>
            <a:scene3d>
              <a:camera prst="orthographicFront"/>
              <a:lightRig rig="threePt" dir="t"/>
            </a:scene3d>
            <a:sp3d contourW="12700"/>
          </a:bodyPr>
          <a:lstStyle/>
          <a:p>
            <a:pPr algn="r"/>
            <a:r>
              <a:rPr lang="en-US" altLang="zh-CN" sz="2800" b="1" dirty="0">
                <a:solidFill>
                  <a:schemeClr val="tx1">
                    <a:lumMod val="75000"/>
                    <a:lumOff val="25000"/>
                  </a:schemeClr>
                </a:solidFill>
                <a:latin typeface="Arial Rounded MT Bold" panose="020F0704030504030204" pitchFamily="34" charset="0"/>
                <a:cs typeface="+mn-ea"/>
                <a:sym typeface="+mn-lt"/>
              </a:rPr>
              <a:t>CEE</a:t>
            </a:r>
            <a:endParaRPr lang="zh-CN" altLang="en-US" sz="2800" b="1" dirty="0">
              <a:solidFill>
                <a:schemeClr val="tx1">
                  <a:lumMod val="75000"/>
                  <a:lumOff val="25000"/>
                </a:schemeClr>
              </a:solidFill>
              <a:latin typeface="Arial Rounded MT Bold" panose="020F0704030504030204" pitchFamily="34" charset="0"/>
              <a:cs typeface="+mn-ea"/>
              <a:sym typeface="+mn-lt"/>
            </a:endParaRPr>
          </a:p>
        </p:txBody>
      </p:sp>
      <p:pic>
        <p:nvPicPr>
          <p:cNvPr id="1028" name="Picture 4">
            <a:extLst>
              <a:ext uri="{FF2B5EF4-FFF2-40B4-BE49-F238E27FC236}">
                <a16:creationId xmlns:a16="http://schemas.microsoft.com/office/drawing/2014/main" id="{1691A2EB-958C-41BD-AC72-50B43EDEDD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7165" y="2056431"/>
            <a:ext cx="2291035" cy="1527356"/>
          </a:xfrm>
          <a:prstGeom prst="rect">
            <a:avLst/>
          </a:prstGeom>
          <a:noFill/>
          <a:extLst>
            <a:ext uri="{909E8E84-426E-40DD-AFC4-6F175D3DCCD1}">
              <a14:hiddenFill xmlns:a14="http://schemas.microsoft.com/office/drawing/2010/main">
                <a:solidFill>
                  <a:srgbClr val="FFFFFF"/>
                </a:solidFill>
              </a14:hiddenFill>
            </a:ext>
          </a:extLst>
        </p:spPr>
      </p:pic>
      <p:sp>
        <p:nvSpPr>
          <p:cNvPr id="67" name="文本框 66">
            <a:extLst>
              <a:ext uri="{FF2B5EF4-FFF2-40B4-BE49-F238E27FC236}">
                <a16:creationId xmlns:a16="http://schemas.microsoft.com/office/drawing/2014/main" id="{A97ED1E4-6A0D-43DA-A846-3762F8793577}"/>
              </a:ext>
            </a:extLst>
          </p:cNvPr>
          <p:cNvSpPr txBox="1"/>
          <p:nvPr/>
        </p:nvSpPr>
        <p:spPr>
          <a:xfrm>
            <a:off x="7484149" y="3802262"/>
            <a:ext cx="3126701" cy="523220"/>
          </a:xfrm>
          <a:prstGeom prst="rect">
            <a:avLst/>
          </a:prstGeom>
          <a:noFill/>
        </p:spPr>
        <p:txBody>
          <a:bodyPr wrap="square" rtlCol="0">
            <a:spAutoFit/>
            <a:scene3d>
              <a:camera prst="orthographicFront"/>
              <a:lightRig rig="threePt" dir="t"/>
            </a:scene3d>
            <a:sp3d contourW="12700"/>
          </a:bodyPr>
          <a:lstStyle/>
          <a:p>
            <a:pPr algn="r"/>
            <a:r>
              <a:rPr lang="en-US" altLang="zh-CN" sz="2800" b="1" dirty="0">
                <a:solidFill>
                  <a:schemeClr val="tx1">
                    <a:lumMod val="75000"/>
                    <a:lumOff val="25000"/>
                  </a:schemeClr>
                </a:solidFill>
                <a:latin typeface="Arial Rounded MT Bold" panose="020F0704030504030204" pitchFamily="34" charset="0"/>
                <a:cs typeface="+mn-ea"/>
                <a:sym typeface="+mn-lt"/>
              </a:rPr>
              <a:t>University</a:t>
            </a:r>
            <a:endParaRPr lang="zh-CN" altLang="en-US" sz="2800" b="1" dirty="0">
              <a:solidFill>
                <a:schemeClr val="tx1">
                  <a:lumMod val="75000"/>
                  <a:lumOff val="25000"/>
                </a:schemeClr>
              </a:solidFill>
              <a:latin typeface="Arial Rounded MT Bold" panose="020F0704030504030204" pitchFamily="34" charset="0"/>
              <a:cs typeface="+mn-ea"/>
              <a:sym typeface="+mn-lt"/>
            </a:endParaRPr>
          </a:p>
        </p:txBody>
      </p:sp>
      <p:pic>
        <p:nvPicPr>
          <p:cNvPr id="1030" name="Picture 6">
            <a:extLst>
              <a:ext uri="{FF2B5EF4-FFF2-40B4-BE49-F238E27FC236}">
                <a16:creationId xmlns:a16="http://schemas.microsoft.com/office/drawing/2014/main" id="{1ABBB668-354C-41E7-B12D-DCD91D9D6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9582" y="4342642"/>
            <a:ext cx="2408504" cy="18063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A3FD929-0E89-44EB-B732-53DBA8CF42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9074" y="4532550"/>
            <a:ext cx="2473504" cy="1615507"/>
          </a:xfrm>
          <a:prstGeom prst="rect">
            <a:avLst/>
          </a:prstGeom>
          <a:noFill/>
          <a:extLst>
            <a:ext uri="{909E8E84-426E-40DD-AFC4-6F175D3DCCD1}">
              <a14:hiddenFill xmlns:a14="http://schemas.microsoft.com/office/drawing/2010/main">
                <a:solidFill>
                  <a:srgbClr val="FFFFFF"/>
                </a:solidFill>
              </a14:hiddenFill>
            </a:ext>
          </a:extLst>
        </p:spPr>
      </p:pic>
      <p:sp>
        <p:nvSpPr>
          <p:cNvPr id="68" name="文本框 67">
            <a:extLst>
              <a:ext uri="{FF2B5EF4-FFF2-40B4-BE49-F238E27FC236}">
                <a16:creationId xmlns:a16="http://schemas.microsoft.com/office/drawing/2014/main" id="{0D4C7F23-2ED1-4BEC-B38D-5E8A17B709CF}"/>
              </a:ext>
            </a:extLst>
          </p:cNvPr>
          <p:cNvSpPr txBox="1"/>
          <p:nvPr/>
        </p:nvSpPr>
        <p:spPr>
          <a:xfrm>
            <a:off x="544183" y="3742492"/>
            <a:ext cx="3485317" cy="523220"/>
          </a:xfrm>
          <a:prstGeom prst="rect">
            <a:avLst/>
          </a:prstGeom>
          <a:noFill/>
        </p:spPr>
        <p:txBody>
          <a:bodyPr wrap="square" rtlCol="0">
            <a:spAutoFit/>
            <a:scene3d>
              <a:camera prst="orthographicFront"/>
              <a:lightRig rig="threePt" dir="t"/>
            </a:scene3d>
            <a:sp3d contourW="12700"/>
          </a:bodyPr>
          <a:lstStyle/>
          <a:p>
            <a:pPr algn="r"/>
            <a:r>
              <a:rPr lang="en-US" altLang="zh-CN" sz="2800" b="1" dirty="0">
                <a:solidFill>
                  <a:schemeClr val="tx1">
                    <a:lumMod val="75000"/>
                    <a:lumOff val="25000"/>
                  </a:schemeClr>
                </a:solidFill>
                <a:latin typeface="Arial Rounded MT Bold" panose="020F0704030504030204" pitchFamily="34" charset="0"/>
                <a:cs typeface="+mn-ea"/>
                <a:sym typeface="+mn-lt"/>
              </a:rPr>
              <a:t>Specialty</a:t>
            </a:r>
            <a:endParaRPr lang="zh-CN" altLang="en-US" sz="2800" b="1" dirty="0">
              <a:solidFill>
                <a:schemeClr val="tx1">
                  <a:lumMod val="75000"/>
                  <a:lumOff val="25000"/>
                </a:schemeClr>
              </a:solidFill>
              <a:latin typeface="Arial Rounded MT Bold" panose="020F0704030504030204" pitchFamily="34" charset="0"/>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nodeType="with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fade">
                                      <p:cBhvr>
                                        <p:cTn id="43" dur="500"/>
                                        <p:tgtEl>
                                          <p:spTgt spid="10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nodeType="withEffect">
                                  <p:stCondLst>
                                    <p:cond delay="0"/>
                                  </p:stCondLst>
                                  <p:childTnLst>
                                    <p:set>
                                      <p:cBhvr>
                                        <p:cTn id="50" dur="1" fill="hold">
                                          <p:stCondLst>
                                            <p:cond delay="0"/>
                                          </p:stCondLst>
                                        </p:cTn>
                                        <p:tgtEl>
                                          <p:spTgt spid="1032"/>
                                        </p:tgtEl>
                                        <p:attrNameLst>
                                          <p:attrName>style.visibility</p:attrName>
                                        </p:attrNameLst>
                                      </p:cBhvr>
                                      <p:to>
                                        <p:strVal val="visible"/>
                                      </p:to>
                                    </p:set>
                                    <p:animEffect transition="in" filter="fade">
                                      <p:cBhvr>
                                        <p:cTn id="51" dur="500"/>
                                        <p:tgtEl>
                                          <p:spTgt spid="10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16" grpId="0"/>
      <p:bldP spid="61" grpId="0"/>
      <p:bldP spid="62" grpId="0"/>
      <p:bldP spid="63" grpId="0"/>
      <p:bldP spid="64" grpId="0"/>
      <p:bldP spid="67"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3"/>
          <p:cNvSpPr/>
          <p:nvPr/>
        </p:nvSpPr>
        <p:spPr>
          <a:xfrm>
            <a:off x="918845" y="1721034"/>
            <a:ext cx="3502660" cy="2183765"/>
          </a:xfrm>
          <a:prstGeom prst="rect">
            <a:avLst/>
          </a:prstGeom>
          <a:solidFill>
            <a:srgbClr val="2E4A4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cs typeface="+mn-ea"/>
              <a:sym typeface="+mn-lt"/>
            </a:endParaRPr>
          </a:p>
        </p:txBody>
      </p:sp>
      <p:sp>
        <p:nvSpPr>
          <p:cNvPr id="15" name="2"/>
          <p:cNvSpPr/>
          <p:nvPr/>
        </p:nvSpPr>
        <p:spPr>
          <a:xfrm>
            <a:off x="4421505" y="3904799"/>
            <a:ext cx="3502660" cy="2183765"/>
          </a:xfrm>
          <a:prstGeom prst="rect">
            <a:avLst/>
          </a:prstGeom>
          <a:solidFill>
            <a:srgbClr val="BA764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cs typeface="+mn-ea"/>
              <a:sym typeface="+mn-lt"/>
            </a:endParaRPr>
          </a:p>
        </p:txBody>
      </p:sp>
      <p:sp>
        <p:nvSpPr>
          <p:cNvPr id="22" name="1"/>
          <p:cNvSpPr/>
          <p:nvPr/>
        </p:nvSpPr>
        <p:spPr>
          <a:xfrm>
            <a:off x="7933246" y="1721034"/>
            <a:ext cx="3502660" cy="2183765"/>
          </a:xfrm>
          <a:prstGeom prst="rect">
            <a:avLst/>
          </a:prstGeom>
          <a:solidFill>
            <a:srgbClr val="C5A08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cs typeface="+mn-ea"/>
              <a:sym typeface="+mn-lt"/>
            </a:endParaRPr>
          </a:p>
        </p:txBody>
      </p:sp>
      <p:sp>
        <p:nvSpPr>
          <p:cNvPr id="36" name="文本框 35"/>
          <p:cNvSpPr txBox="1"/>
          <p:nvPr/>
        </p:nvSpPr>
        <p:spPr>
          <a:xfrm>
            <a:off x="1283840" y="2217602"/>
            <a:ext cx="2856360" cy="1200329"/>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Arial Rounded MT Bold" panose="020F0704030504030204" pitchFamily="34" charset="0"/>
                <a:cs typeface="+mn-ea"/>
                <a:sym typeface="+mn-lt"/>
              </a:rPr>
              <a:t>Experience setbacks</a:t>
            </a:r>
            <a:endParaRPr lang="zh-CN" altLang="en-US" sz="3600" b="1" dirty="0">
              <a:solidFill>
                <a:schemeClr val="bg1"/>
              </a:solidFill>
              <a:latin typeface="Arial Rounded MT Bold" panose="020F0704030504030204" pitchFamily="34" charset="0"/>
              <a:cs typeface="+mn-ea"/>
              <a:sym typeface="+mn-lt"/>
            </a:endParaRPr>
          </a:p>
        </p:txBody>
      </p:sp>
      <p:sp>
        <p:nvSpPr>
          <p:cNvPr id="31" name="文本框 30"/>
          <p:cNvSpPr txBox="1"/>
          <p:nvPr/>
        </p:nvSpPr>
        <p:spPr>
          <a:xfrm>
            <a:off x="8327566" y="2487724"/>
            <a:ext cx="2742418" cy="646331"/>
          </a:xfrm>
          <a:prstGeom prst="rect">
            <a:avLst/>
          </a:prstGeom>
          <a:noFill/>
        </p:spPr>
        <p:txBody>
          <a:bodyPr wrap="none" rtlCol="0">
            <a:spAutoFit/>
            <a:scene3d>
              <a:camera prst="orthographicFront"/>
              <a:lightRig rig="threePt" dir="t"/>
            </a:scene3d>
            <a:sp3d contourW="12700"/>
          </a:bodyPr>
          <a:lstStyle/>
          <a:p>
            <a:pPr algn="ctr"/>
            <a:r>
              <a:rPr lang="en-US" altLang="zh-CN" sz="3600" b="1" dirty="0">
                <a:solidFill>
                  <a:schemeClr val="bg1"/>
                </a:solidFill>
                <a:latin typeface="Arial Rounded MT Bold" panose="020F0704030504030204" pitchFamily="34" charset="0"/>
                <a:cs typeface="+mn-ea"/>
                <a:sym typeface="+mn-lt"/>
              </a:rPr>
              <a:t>Curvy road</a:t>
            </a:r>
            <a:endParaRPr lang="zh-CN" altLang="en-US" sz="3600" b="1" dirty="0">
              <a:solidFill>
                <a:schemeClr val="bg1"/>
              </a:solidFill>
              <a:latin typeface="Arial Rounded MT Bold" panose="020F0704030504030204" pitchFamily="34" charset="0"/>
              <a:cs typeface="+mn-ea"/>
              <a:sym typeface="+mn-lt"/>
            </a:endParaRPr>
          </a:p>
        </p:txBody>
      </p:sp>
      <p:sp>
        <p:nvSpPr>
          <p:cNvPr id="37" name="文本框 36"/>
          <p:cNvSpPr txBox="1"/>
          <p:nvPr/>
        </p:nvSpPr>
        <p:spPr>
          <a:xfrm>
            <a:off x="4651346" y="4604568"/>
            <a:ext cx="3105209" cy="646331"/>
          </a:xfrm>
          <a:prstGeom prst="rect">
            <a:avLst/>
          </a:prstGeom>
          <a:noFill/>
        </p:spPr>
        <p:txBody>
          <a:bodyPr wrap="none" rtlCol="0">
            <a:spAutoFit/>
            <a:scene3d>
              <a:camera prst="orthographicFront"/>
              <a:lightRig rig="threePt" dir="t"/>
            </a:scene3d>
            <a:sp3d contourW="12700"/>
          </a:bodyPr>
          <a:lstStyle/>
          <a:p>
            <a:pPr algn="ctr"/>
            <a:r>
              <a:rPr lang="en-US" altLang="zh-CN" sz="3600" b="1" dirty="0">
                <a:solidFill>
                  <a:schemeClr val="bg1"/>
                </a:solidFill>
                <a:latin typeface="Arial Rounded MT Bold" panose="020F0704030504030204" pitchFamily="34" charset="0"/>
                <a:cs typeface="+mn-ea"/>
                <a:sym typeface="+mn-lt"/>
              </a:rPr>
              <a:t>Tired at work</a:t>
            </a:r>
            <a:endParaRPr lang="zh-CN" altLang="en-US" sz="3600" b="1" dirty="0">
              <a:solidFill>
                <a:schemeClr val="bg1"/>
              </a:solidFill>
              <a:latin typeface="Arial Rounded MT Bold" panose="020F0704030504030204" pitchFamily="34" charset="0"/>
              <a:cs typeface="+mn-ea"/>
              <a:sym typeface="+mn-lt"/>
            </a:endParaRPr>
          </a:p>
        </p:txBody>
      </p:sp>
      <p:grpSp>
        <p:nvGrpSpPr>
          <p:cNvPr id="24" name="组合 23">
            <a:extLst>
              <a:ext uri="{FF2B5EF4-FFF2-40B4-BE49-F238E27FC236}">
                <a16:creationId xmlns:a16="http://schemas.microsoft.com/office/drawing/2014/main" id="{4A0E1C7A-4372-49A1-9C64-FD4120CF1445}"/>
              </a:ext>
            </a:extLst>
          </p:cNvPr>
          <p:cNvGrpSpPr/>
          <p:nvPr/>
        </p:nvGrpSpPr>
        <p:grpSpPr>
          <a:xfrm>
            <a:off x="281965" y="192387"/>
            <a:ext cx="1450255" cy="1248353"/>
            <a:chOff x="1089048" y="-256560"/>
            <a:chExt cx="1450255" cy="1248353"/>
          </a:xfrm>
        </p:grpSpPr>
        <p:sp>
          <p:nvSpPr>
            <p:cNvPr id="26" name="椭圆 25">
              <a:extLst>
                <a:ext uri="{FF2B5EF4-FFF2-40B4-BE49-F238E27FC236}">
                  <a16:creationId xmlns:a16="http://schemas.microsoft.com/office/drawing/2014/main" id="{6EAC7A4D-D867-44F5-81E9-C98A8BA1CB59}"/>
                </a:ext>
              </a:extLst>
            </p:cNvPr>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椭圆 27">
              <a:extLst>
                <a:ext uri="{FF2B5EF4-FFF2-40B4-BE49-F238E27FC236}">
                  <a16:creationId xmlns:a16="http://schemas.microsoft.com/office/drawing/2014/main" id="{8D8CDF5B-8FDC-4265-B0DD-75428807414D}"/>
                </a:ext>
              </a:extLst>
            </p:cNvPr>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椭圆 28">
              <a:extLst>
                <a:ext uri="{FF2B5EF4-FFF2-40B4-BE49-F238E27FC236}">
                  <a16:creationId xmlns:a16="http://schemas.microsoft.com/office/drawing/2014/main" id="{7D0DE211-F032-49B9-9B33-9022FD42D12E}"/>
                </a:ext>
              </a:extLst>
            </p:cNvPr>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椭圆 32">
              <a:extLst>
                <a:ext uri="{FF2B5EF4-FFF2-40B4-BE49-F238E27FC236}">
                  <a16:creationId xmlns:a16="http://schemas.microsoft.com/office/drawing/2014/main" id="{18E0E749-81D8-4817-A9F5-B754F2DB9720}"/>
                </a:ext>
              </a:extLst>
            </p:cNvPr>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椭圆 37">
              <a:extLst>
                <a:ext uri="{FF2B5EF4-FFF2-40B4-BE49-F238E27FC236}">
                  <a16:creationId xmlns:a16="http://schemas.microsoft.com/office/drawing/2014/main" id="{E40A3A85-0E05-4D76-B78D-26D59AE2B4B3}"/>
                </a:ext>
              </a:extLst>
            </p:cNvPr>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9" name="文本框 58">
            <a:extLst>
              <a:ext uri="{FF2B5EF4-FFF2-40B4-BE49-F238E27FC236}">
                <a16:creationId xmlns:a16="http://schemas.microsoft.com/office/drawing/2014/main" id="{E122AA1D-DED3-4ACC-B6F0-BAD4BE91AB35}"/>
              </a:ext>
            </a:extLst>
          </p:cNvPr>
          <p:cNvSpPr txBox="1"/>
          <p:nvPr/>
        </p:nvSpPr>
        <p:spPr>
          <a:xfrm>
            <a:off x="809825" y="288980"/>
            <a:ext cx="4959563"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Rounded MT Bold" panose="020F0704030504030204" pitchFamily="34" charset="0"/>
              </a:rPr>
              <a:t>From the perspective of parents</a:t>
            </a:r>
            <a:endParaRPr lang="zh-CN" altLang="en-US" sz="2400" dirty="0">
              <a:latin typeface="Arial Rounded MT Bold" panose="020F0704030504030204" pitchFamily="34" charset="0"/>
            </a:endParaRPr>
          </a:p>
        </p:txBody>
      </p:sp>
      <p:pic>
        <p:nvPicPr>
          <p:cNvPr id="13" name="图片 12">
            <a:extLst>
              <a:ext uri="{FF2B5EF4-FFF2-40B4-BE49-F238E27FC236}">
                <a16:creationId xmlns:a16="http://schemas.microsoft.com/office/drawing/2014/main" id="{CD6DCA41-6F34-441E-B274-A0AB64F2F9D3}"/>
              </a:ext>
            </a:extLst>
          </p:cNvPr>
          <p:cNvPicPr>
            <a:picLocks noChangeAspect="1"/>
          </p:cNvPicPr>
          <p:nvPr/>
        </p:nvPicPr>
        <p:blipFill>
          <a:blip r:embed="rId3"/>
          <a:stretch>
            <a:fillRect/>
          </a:stretch>
        </p:blipFill>
        <p:spPr>
          <a:xfrm>
            <a:off x="918845" y="3904799"/>
            <a:ext cx="3513012" cy="2183765"/>
          </a:xfrm>
          <a:prstGeom prst="rect">
            <a:avLst/>
          </a:prstGeom>
        </p:spPr>
      </p:pic>
      <p:pic>
        <p:nvPicPr>
          <p:cNvPr id="16" name="图片 15">
            <a:extLst>
              <a:ext uri="{FF2B5EF4-FFF2-40B4-BE49-F238E27FC236}">
                <a16:creationId xmlns:a16="http://schemas.microsoft.com/office/drawing/2014/main" id="{35687218-FE90-49BD-B0FF-20ACBBCFAC6F}"/>
              </a:ext>
            </a:extLst>
          </p:cNvPr>
          <p:cNvPicPr>
            <a:picLocks noChangeAspect="1"/>
          </p:cNvPicPr>
          <p:nvPr/>
        </p:nvPicPr>
        <p:blipFill>
          <a:blip r:embed="rId4"/>
          <a:stretch>
            <a:fillRect/>
          </a:stretch>
        </p:blipFill>
        <p:spPr>
          <a:xfrm>
            <a:off x="4420235" y="1721034"/>
            <a:ext cx="3502660" cy="2179713"/>
          </a:xfrm>
          <a:prstGeom prst="rect">
            <a:avLst/>
          </a:prstGeom>
        </p:spPr>
      </p:pic>
      <p:pic>
        <p:nvPicPr>
          <p:cNvPr id="19" name="图片 18">
            <a:extLst>
              <a:ext uri="{FF2B5EF4-FFF2-40B4-BE49-F238E27FC236}">
                <a16:creationId xmlns:a16="http://schemas.microsoft.com/office/drawing/2014/main" id="{69EFD942-B750-4019-A952-149E2EB242A3}"/>
              </a:ext>
            </a:extLst>
          </p:cNvPr>
          <p:cNvPicPr>
            <a:picLocks noChangeAspect="1"/>
          </p:cNvPicPr>
          <p:nvPr/>
        </p:nvPicPr>
        <p:blipFill>
          <a:blip r:embed="rId5"/>
          <a:stretch>
            <a:fillRect/>
          </a:stretch>
        </p:blipFill>
        <p:spPr>
          <a:xfrm>
            <a:off x="7933246" y="3900747"/>
            <a:ext cx="3531059" cy="21837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strVal val="#ppt_w*0.70"/>
                                          </p:val>
                                        </p:tav>
                                        <p:tav tm="100000">
                                          <p:val>
                                            <p:strVal val="#ppt_w"/>
                                          </p:val>
                                        </p:tav>
                                      </p:tavLst>
                                    </p:anim>
                                    <p:anim calcmode="lin" valueType="num">
                                      <p:cBhvr>
                                        <p:cTn id="8" dur="1000" fill="hold"/>
                                        <p:tgtEl>
                                          <p:spTgt spid="18"/>
                                        </p:tgtEl>
                                        <p:attrNameLst>
                                          <p:attrName>ppt_h</p:attrName>
                                        </p:attrNameLst>
                                      </p:cBhvr>
                                      <p:tavLst>
                                        <p:tav tm="0">
                                          <p:val>
                                            <p:strVal val="#ppt_h"/>
                                          </p:val>
                                        </p:tav>
                                        <p:tav tm="100000">
                                          <p:val>
                                            <p:strVal val="#ppt_h"/>
                                          </p:val>
                                        </p:tav>
                                      </p:tavLst>
                                    </p:anim>
                                    <p:animEffect transition="in" filter="fade">
                                      <p:cBhvr>
                                        <p:cTn id="9" dur="1000"/>
                                        <p:tgtEl>
                                          <p:spTgt spid="1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strVal val="#ppt_w*0.70"/>
                                          </p:val>
                                        </p:tav>
                                        <p:tav tm="100000">
                                          <p:val>
                                            <p:strVal val="#ppt_w"/>
                                          </p:val>
                                        </p:tav>
                                      </p:tavLst>
                                    </p:anim>
                                    <p:anim calcmode="lin" valueType="num">
                                      <p:cBhvr>
                                        <p:cTn id="13" dur="1000" fill="hold"/>
                                        <p:tgtEl>
                                          <p:spTgt spid="36"/>
                                        </p:tgtEl>
                                        <p:attrNameLst>
                                          <p:attrName>ppt_h</p:attrName>
                                        </p:attrNameLst>
                                      </p:cBhvr>
                                      <p:tavLst>
                                        <p:tav tm="0">
                                          <p:val>
                                            <p:strVal val="#ppt_h"/>
                                          </p:val>
                                        </p:tav>
                                        <p:tav tm="100000">
                                          <p:val>
                                            <p:strVal val="#ppt_h"/>
                                          </p:val>
                                        </p:tav>
                                      </p:tavLst>
                                    </p:anim>
                                    <p:animEffect transition="in" filter="fade">
                                      <p:cBhvr>
                                        <p:cTn id="14" dur="1000"/>
                                        <p:tgtEl>
                                          <p:spTgt spid="36"/>
                                        </p:tgtEl>
                                      </p:cBhvr>
                                    </p:animEffect>
                                  </p:childTnLst>
                                </p:cTn>
                              </p:par>
                              <p:par>
                                <p:cTn id="15" presetID="55"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strVal val="#ppt_w*0.70"/>
                                          </p:val>
                                        </p:tav>
                                        <p:tav tm="100000">
                                          <p:val>
                                            <p:strVal val="#ppt_w"/>
                                          </p:val>
                                        </p:tav>
                                      </p:tavLst>
                                    </p:anim>
                                    <p:anim calcmode="lin" valueType="num">
                                      <p:cBhvr>
                                        <p:cTn id="25" dur="1000" fill="hold"/>
                                        <p:tgtEl>
                                          <p:spTgt spid="16"/>
                                        </p:tgtEl>
                                        <p:attrNameLst>
                                          <p:attrName>ppt_h</p:attrName>
                                        </p:attrNameLst>
                                      </p:cBhvr>
                                      <p:tavLst>
                                        <p:tav tm="0">
                                          <p:val>
                                            <p:strVal val="#ppt_h"/>
                                          </p:val>
                                        </p:tav>
                                        <p:tav tm="100000">
                                          <p:val>
                                            <p:strVal val="#ppt_h"/>
                                          </p:val>
                                        </p:tav>
                                      </p:tavLst>
                                    </p:anim>
                                    <p:animEffect transition="in" filter="fade">
                                      <p:cBhvr>
                                        <p:cTn id="26" dur="1000"/>
                                        <p:tgtEl>
                                          <p:spTgt spid="16"/>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1000" fill="hold"/>
                                        <p:tgtEl>
                                          <p:spTgt spid="15"/>
                                        </p:tgtEl>
                                        <p:attrNameLst>
                                          <p:attrName>ppt_w</p:attrName>
                                        </p:attrNameLst>
                                      </p:cBhvr>
                                      <p:tavLst>
                                        <p:tav tm="0">
                                          <p:val>
                                            <p:strVal val="#ppt_w*0.70"/>
                                          </p:val>
                                        </p:tav>
                                        <p:tav tm="100000">
                                          <p:val>
                                            <p:strVal val="#ppt_w"/>
                                          </p:val>
                                        </p:tav>
                                      </p:tavLst>
                                    </p:anim>
                                    <p:anim calcmode="lin" valueType="num">
                                      <p:cBhvr>
                                        <p:cTn id="30" dur="1000" fill="hold"/>
                                        <p:tgtEl>
                                          <p:spTgt spid="15"/>
                                        </p:tgtEl>
                                        <p:attrNameLst>
                                          <p:attrName>ppt_h</p:attrName>
                                        </p:attrNameLst>
                                      </p:cBhvr>
                                      <p:tavLst>
                                        <p:tav tm="0">
                                          <p:val>
                                            <p:strVal val="#ppt_h"/>
                                          </p:val>
                                        </p:tav>
                                        <p:tav tm="100000">
                                          <p:val>
                                            <p:strVal val="#ppt_h"/>
                                          </p:val>
                                        </p:tav>
                                      </p:tavLst>
                                    </p:anim>
                                    <p:animEffect transition="in" filter="fade">
                                      <p:cBhvr>
                                        <p:cTn id="31" dur="1000"/>
                                        <p:tgtEl>
                                          <p:spTgt spid="15"/>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p:cTn id="34" dur="1000" fill="hold"/>
                                        <p:tgtEl>
                                          <p:spTgt spid="37"/>
                                        </p:tgtEl>
                                        <p:attrNameLst>
                                          <p:attrName>ppt_w</p:attrName>
                                        </p:attrNameLst>
                                      </p:cBhvr>
                                      <p:tavLst>
                                        <p:tav tm="0">
                                          <p:val>
                                            <p:strVal val="#ppt_w*0.70"/>
                                          </p:val>
                                        </p:tav>
                                        <p:tav tm="100000">
                                          <p:val>
                                            <p:strVal val="#ppt_w"/>
                                          </p:val>
                                        </p:tav>
                                      </p:tavLst>
                                    </p:anim>
                                    <p:anim calcmode="lin" valueType="num">
                                      <p:cBhvr>
                                        <p:cTn id="35" dur="1000" fill="hold"/>
                                        <p:tgtEl>
                                          <p:spTgt spid="37"/>
                                        </p:tgtEl>
                                        <p:attrNameLst>
                                          <p:attrName>ppt_h</p:attrName>
                                        </p:attrNameLst>
                                      </p:cBhvr>
                                      <p:tavLst>
                                        <p:tav tm="0">
                                          <p:val>
                                            <p:strVal val="#ppt_h"/>
                                          </p:val>
                                        </p:tav>
                                        <p:tav tm="100000">
                                          <p:val>
                                            <p:strVal val="#ppt_h"/>
                                          </p:val>
                                        </p:tav>
                                      </p:tavLst>
                                    </p:anim>
                                    <p:animEffect transition="in" filter="fade">
                                      <p:cBhvr>
                                        <p:cTn id="36" dur="10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1000" fill="hold"/>
                                        <p:tgtEl>
                                          <p:spTgt spid="22"/>
                                        </p:tgtEl>
                                        <p:attrNameLst>
                                          <p:attrName>ppt_w</p:attrName>
                                        </p:attrNameLst>
                                      </p:cBhvr>
                                      <p:tavLst>
                                        <p:tav tm="0">
                                          <p:val>
                                            <p:strVal val="#ppt_w*0.70"/>
                                          </p:val>
                                        </p:tav>
                                        <p:tav tm="100000">
                                          <p:val>
                                            <p:strVal val="#ppt_w"/>
                                          </p:val>
                                        </p:tav>
                                      </p:tavLst>
                                    </p:anim>
                                    <p:anim calcmode="lin" valueType="num">
                                      <p:cBhvr>
                                        <p:cTn id="42" dur="1000" fill="hold"/>
                                        <p:tgtEl>
                                          <p:spTgt spid="22"/>
                                        </p:tgtEl>
                                        <p:attrNameLst>
                                          <p:attrName>ppt_h</p:attrName>
                                        </p:attrNameLst>
                                      </p:cBhvr>
                                      <p:tavLst>
                                        <p:tav tm="0">
                                          <p:val>
                                            <p:strVal val="#ppt_h"/>
                                          </p:val>
                                        </p:tav>
                                        <p:tav tm="100000">
                                          <p:val>
                                            <p:strVal val="#ppt_h"/>
                                          </p:val>
                                        </p:tav>
                                      </p:tavLst>
                                    </p:anim>
                                    <p:animEffect transition="in" filter="fade">
                                      <p:cBhvr>
                                        <p:cTn id="43" dur="1000"/>
                                        <p:tgtEl>
                                          <p:spTgt spid="22"/>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1000" fill="hold"/>
                                        <p:tgtEl>
                                          <p:spTgt spid="31"/>
                                        </p:tgtEl>
                                        <p:attrNameLst>
                                          <p:attrName>ppt_w</p:attrName>
                                        </p:attrNameLst>
                                      </p:cBhvr>
                                      <p:tavLst>
                                        <p:tav tm="0">
                                          <p:val>
                                            <p:strVal val="#ppt_w*0.70"/>
                                          </p:val>
                                        </p:tav>
                                        <p:tav tm="100000">
                                          <p:val>
                                            <p:strVal val="#ppt_w"/>
                                          </p:val>
                                        </p:tav>
                                      </p:tavLst>
                                    </p:anim>
                                    <p:anim calcmode="lin" valueType="num">
                                      <p:cBhvr>
                                        <p:cTn id="47" dur="1000" fill="hold"/>
                                        <p:tgtEl>
                                          <p:spTgt spid="31"/>
                                        </p:tgtEl>
                                        <p:attrNameLst>
                                          <p:attrName>ppt_h</p:attrName>
                                        </p:attrNameLst>
                                      </p:cBhvr>
                                      <p:tavLst>
                                        <p:tav tm="0">
                                          <p:val>
                                            <p:strVal val="#ppt_h"/>
                                          </p:val>
                                        </p:tav>
                                        <p:tav tm="100000">
                                          <p:val>
                                            <p:strVal val="#ppt_h"/>
                                          </p:val>
                                        </p:tav>
                                      </p:tavLst>
                                    </p:anim>
                                    <p:animEffect transition="in" filter="fade">
                                      <p:cBhvr>
                                        <p:cTn id="48" dur="1000"/>
                                        <p:tgtEl>
                                          <p:spTgt spid="31"/>
                                        </p:tgtEl>
                                      </p:cBhvr>
                                    </p:animEffect>
                                  </p:childTnLst>
                                </p:cTn>
                              </p:par>
                              <p:par>
                                <p:cTn id="49" presetID="55"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1000" fill="hold"/>
                                        <p:tgtEl>
                                          <p:spTgt spid="19"/>
                                        </p:tgtEl>
                                        <p:attrNameLst>
                                          <p:attrName>ppt_w</p:attrName>
                                        </p:attrNameLst>
                                      </p:cBhvr>
                                      <p:tavLst>
                                        <p:tav tm="0">
                                          <p:val>
                                            <p:strVal val="#ppt_w*0.70"/>
                                          </p:val>
                                        </p:tav>
                                        <p:tav tm="100000">
                                          <p:val>
                                            <p:strVal val="#ppt_w"/>
                                          </p:val>
                                        </p:tav>
                                      </p:tavLst>
                                    </p:anim>
                                    <p:anim calcmode="lin" valueType="num">
                                      <p:cBhvr>
                                        <p:cTn id="52" dur="1000" fill="hold"/>
                                        <p:tgtEl>
                                          <p:spTgt spid="19"/>
                                        </p:tgtEl>
                                        <p:attrNameLst>
                                          <p:attrName>ppt_h</p:attrName>
                                        </p:attrNameLst>
                                      </p:cBhvr>
                                      <p:tavLst>
                                        <p:tav tm="0">
                                          <p:val>
                                            <p:strVal val="#ppt_h"/>
                                          </p:val>
                                        </p:tav>
                                        <p:tav tm="100000">
                                          <p:val>
                                            <p:strVal val="#ppt_h"/>
                                          </p:val>
                                        </p:tav>
                                      </p:tavLst>
                                    </p:anim>
                                    <p:animEffect transition="in" filter="fade">
                                      <p:cBhvr>
                                        <p:cTn id="5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36" grpId="0"/>
      <p:bldP spid="31"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2"/>
          <p:cNvSpPr/>
          <p:nvPr/>
        </p:nvSpPr>
        <p:spPr bwMode="auto">
          <a:xfrm>
            <a:off x="0" y="4632327"/>
            <a:ext cx="12192000" cy="2225675"/>
          </a:xfrm>
          <a:custGeom>
            <a:avLst/>
            <a:gdLst>
              <a:gd name="connsiteX0" fmla="*/ 4495800 w 8683625"/>
              <a:gd name="connsiteY0" fmla="*/ 0 h 1086621"/>
              <a:gd name="connsiteX1" fmla="*/ 4595813 w 8683625"/>
              <a:gd name="connsiteY1" fmla="*/ 1588 h 1086621"/>
              <a:gd name="connsiteX2" fmla="*/ 4595813 w 8683625"/>
              <a:gd name="connsiteY2" fmla="*/ 23813 h 1086621"/>
              <a:gd name="connsiteX3" fmla="*/ 4656138 w 8683625"/>
              <a:gd name="connsiteY3" fmla="*/ 23813 h 1086621"/>
              <a:gd name="connsiteX4" fmla="*/ 4651375 w 8683625"/>
              <a:gd name="connsiteY4" fmla="*/ 828676 h 1086621"/>
              <a:gd name="connsiteX5" fmla="*/ 4802188 w 8683625"/>
              <a:gd name="connsiteY5" fmla="*/ 828676 h 1086621"/>
              <a:gd name="connsiteX6" fmla="*/ 4803775 w 8683625"/>
              <a:gd name="connsiteY6" fmla="*/ 615950 h 1086621"/>
              <a:gd name="connsiteX7" fmla="*/ 4916488 w 8683625"/>
              <a:gd name="connsiteY7" fmla="*/ 615950 h 1086621"/>
              <a:gd name="connsiteX8" fmla="*/ 4919663 w 8683625"/>
              <a:gd name="connsiteY8" fmla="*/ 441325 h 1086621"/>
              <a:gd name="connsiteX9" fmla="*/ 5086350 w 8683625"/>
              <a:gd name="connsiteY9" fmla="*/ 441325 h 1086621"/>
              <a:gd name="connsiteX10" fmla="*/ 5086350 w 8683625"/>
              <a:gd name="connsiteY10" fmla="*/ 496888 h 1086621"/>
              <a:gd name="connsiteX11" fmla="*/ 5124450 w 8683625"/>
              <a:gd name="connsiteY11" fmla="*/ 500063 h 1086621"/>
              <a:gd name="connsiteX12" fmla="*/ 5122863 w 8683625"/>
              <a:gd name="connsiteY12" fmla="*/ 633413 h 1086621"/>
              <a:gd name="connsiteX13" fmla="*/ 5170488 w 8683625"/>
              <a:gd name="connsiteY13" fmla="*/ 633413 h 1086621"/>
              <a:gd name="connsiteX14" fmla="*/ 5172075 w 8683625"/>
              <a:gd name="connsiteY14" fmla="*/ 588963 h 1086621"/>
              <a:gd name="connsiteX15" fmla="*/ 5280025 w 8683625"/>
              <a:gd name="connsiteY15" fmla="*/ 588963 h 1086621"/>
              <a:gd name="connsiteX16" fmla="*/ 5280025 w 8683625"/>
              <a:gd name="connsiteY16" fmla="*/ 639763 h 1086621"/>
              <a:gd name="connsiteX17" fmla="*/ 5330825 w 8683625"/>
              <a:gd name="connsiteY17" fmla="*/ 639763 h 1086621"/>
              <a:gd name="connsiteX18" fmla="*/ 5327650 w 8683625"/>
              <a:gd name="connsiteY18" fmla="*/ 728663 h 1086621"/>
              <a:gd name="connsiteX19" fmla="*/ 5359400 w 8683625"/>
              <a:gd name="connsiteY19" fmla="*/ 728663 h 1086621"/>
              <a:gd name="connsiteX20" fmla="*/ 5359400 w 8683625"/>
              <a:gd name="connsiteY20" fmla="*/ 396875 h 1086621"/>
              <a:gd name="connsiteX21" fmla="*/ 5391150 w 8683625"/>
              <a:gd name="connsiteY21" fmla="*/ 396875 h 1086621"/>
              <a:gd name="connsiteX22" fmla="*/ 5391150 w 8683625"/>
              <a:gd name="connsiteY22" fmla="*/ 333375 h 1086621"/>
              <a:gd name="connsiteX23" fmla="*/ 5446713 w 8683625"/>
              <a:gd name="connsiteY23" fmla="*/ 333375 h 1086621"/>
              <a:gd name="connsiteX24" fmla="*/ 5522913 w 8683625"/>
              <a:gd name="connsiteY24" fmla="*/ 333375 h 1086621"/>
              <a:gd name="connsiteX25" fmla="*/ 5522913 w 8683625"/>
              <a:gd name="connsiteY25" fmla="*/ 365125 h 1086621"/>
              <a:gd name="connsiteX26" fmla="*/ 5586413 w 8683625"/>
              <a:gd name="connsiteY26" fmla="*/ 368300 h 1086621"/>
              <a:gd name="connsiteX27" fmla="*/ 5586413 w 8683625"/>
              <a:gd name="connsiteY27" fmla="*/ 557213 h 1086621"/>
              <a:gd name="connsiteX28" fmla="*/ 5651500 w 8683625"/>
              <a:gd name="connsiteY28" fmla="*/ 557213 h 1086621"/>
              <a:gd name="connsiteX29" fmla="*/ 5651500 w 8683625"/>
              <a:gd name="connsiteY29" fmla="*/ 515938 h 1086621"/>
              <a:gd name="connsiteX30" fmla="*/ 5726113 w 8683625"/>
              <a:gd name="connsiteY30" fmla="*/ 515938 h 1086621"/>
              <a:gd name="connsiteX31" fmla="*/ 5726113 w 8683625"/>
              <a:gd name="connsiteY31" fmla="*/ 547688 h 1086621"/>
              <a:gd name="connsiteX32" fmla="*/ 5819775 w 8683625"/>
              <a:gd name="connsiteY32" fmla="*/ 547688 h 1086621"/>
              <a:gd name="connsiteX33" fmla="*/ 5819775 w 8683625"/>
              <a:gd name="connsiteY33" fmla="*/ 617538 h 1086621"/>
              <a:gd name="connsiteX34" fmla="*/ 5854700 w 8683625"/>
              <a:gd name="connsiteY34" fmla="*/ 617538 h 1086621"/>
              <a:gd name="connsiteX35" fmla="*/ 5854700 w 8683625"/>
              <a:gd name="connsiteY35" fmla="*/ 584200 h 1086621"/>
              <a:gd name="connsiteX36" fmla="*/ 5886450 w 8683625"/>
              <a:gd name="connsiteY36" fmla="*/ 584200 h 1086621"/>
              <a:gd name="connsiteX37" fmla="*/ 5886450 w 8683625"/>
              <a:gd name="connsiteY37" fmla="*/ 547688 h 1086621"/>
              <a:gd name="connsiteX38" fmla="*/ 5962650 w 8683625"/>
              <a:gd name="connsiteY38" fmla="*/ 547688 h 1086621"/>
              <a:gd name="connsiteX39" fmla="*/ 5959475 w 8683625"/>
              <a:gd name="connsiteY39" fmla="*/ 584200 h 1086621"/>
              <a:gd name="connsiteX40" fmla="*/ 6011863 w 8683625"/>
              <a:gd name="connsiteY40" fmla="*/ 584200 h 1086621"/>
              <a:gd name="connsiteX41" fmla="*/ 6011863 w 8683625"/>
              <a:gd name="connsiteY41" fmla="*/ 608013 h 1086621"/>
              <a:gd name="connsiteX42" fmla="*/ 6035675 w 8683625"/>
              <a:gd name="connsiteY42" fmla="*/ 608013 h 1086621"/>
              <a:gd name="connsiteX43" fmla="*/ 6035675 w 8683625"/>
              <a:gd name="connsiteY43" fmla="*/ 681038 h 1086621"/>
              <a:gd name="connsiteX44" fmla="*/ 6072188 w 8683625"/>
              <a:gd name="connsiteY44" fmla="*/ 681038 h 1086621"/>
              <a:gd name="connsiteX45" fmla="*/ 6072188 w 8683625"/>
              <a:gd name="connsiteY45" fmla="*/ 633413 h 1086621"/>
              <a:gd name="connsiteX46" fmla="*/ 6149975 w 8683625"/>
              <a:gd name="connsiteY46" fmla="*/ 633413 h 1086621"/>
              <a:gd name="connsiteX47" fmla="*/ 6149975 w 8683625"/>
              <a:gd name="connsiteY47" fmla="*/ 603250 h 1086621"/>
              <a:gd name="connsiteX48" fmla="*/ 6183313 w 8683625"/>
              <a:gd name="connsiteY48" fmla="*/ 603250 h 1086621"/>
              <a:gd name="connsiteX49" fmla="*/ 6183313 w 8683625"/>
              <a:gd name="connsiteY49" fmla="*/ 584200 h 1086621"/>
              <a:gd name="connsiteX50" fmla="*/ 6254750 w 8683625"/>
              <a:gd name="connsiteY50" fmla="*/ 587375 h 1086621"/>
              <a:gd name="connsiteX51" fmla="*/ 6254750 w 8683625"/>
              <a:gd name="connsiteY51" fmla="*/ 620713 h 1086621"/>
              <a:gd name="connsiteX52" fmla="*/ 6307138 w 8683625"/>
              <a:gd name="connsiteY52" fmla="*/ 620713 h 1086621"/>
              <a:gd name="connsiteX53" fmla="*/ 6307138 w 8683625"/>
              <a:gd name="connsiteY53" fmla="*/ 657226 h 1086621"/>
              <a:gd name="connsiteX54" fmla="*/ 6367463 w 8683625"/>
              <a:gd name="connsiteY54" fmla="*/ 657226 h 1086621"/>
              <a:gd name="connsiteX55" fmla="*/ 6367463 w 8683625"/>
              <a:gd name="connsiteY55" fmla="*/ 700088 h 1086621"/>
              <a:gd name="connsiteX56" fmla="*/ 6396038 w 8683625"/>
              <a:gd name="connsiteY56" fmla="*/ 700088 h 1086621"/>
              <a:gd name="connsiteX57" fmla="*/ 6396038 w 8683625"/>
              <a:gd name="connsiteY57" fmla="*/ 923926 h 1086621"/>
              <a:gd name="connsiteX58" fmla="*/ 6410325 w 8683625"/>
              <a:gd name="connsiteY58" fmla="*/ 923926 h 1086621"/>
              <a:gd name="connsiteX59" fmla="*/ 6410325 w 8683625"/>
              <a:gd name="connsiteY59" fmla="*/ 863601 h 1086621"/>
              <a:gd name="connsiteX60" fmla="*/ 6435725 w 8683625"/>
              <a:gd name="connsiteY60" fmla="*/ 863601 h 1086621"/>
              <a:gd name="connsiteX61" fmla="*/ 6438900 w 8683625"/>
              <a:gd name="connsiteY61" fmla="*/ 671513 h 1086621"/>
              <a:gd name="connsiteX62" fmla="*/ 6454775 w 8683625"/>
              <a:gd name="connsiteY62" fmla="*/ 671513 h 1086621"/>
              <a:gd name="connsiteX63" fmla="*/ 6454775 w 8683625"/>
              <a:gd name="connsiteY63" fmla="*/ 639763 h 1086621"/>
              <a:gd name="connsiteX64" fmla="*/ 6510338 w 8683625"/>
              <a:gd name="connsiteY64" fmla="*/ 639763 h 1086621"/>
              <a:gd name="connsiteX65" fmla="*/ 6510338 w 8683625"/>
              <a:gd name="connsiteY65" fmla="*/ 668338 h 1086621"/>
              <a:gd name="connsiteX66" fmla="*/ 6526213 w 8683625"/>
              <a:gd name="connsiteY66" fmla="*/ 668338 h 1086621"/>
              <a:gd name="connsiteX67" fmla="*/ 6526213 w 8683625"/>
              <a:gd name="connsiteY67" fmla="*/ 839788 h 1086621"/>
              <a:gd name="connsiteX68" fmla="*/ 6551613 w 8683625"/>
              <a:gd name="connsiteY68" fmla="*/ 839788 h 1086621"/>
              <a:gd name="connsiteX69" fmla="*/ 6551613 w 8683625"/>
              <a:gd name="connsiteY69" fmla="*/ 587375 h 1086621"/>
              <a:gd name="connsiteX70" fmla="*/ 6699250 w 8683625"/>
              <a:gd name="connsiteY70" fmla="*/ 587375 h 1086621"/>
              <a:gd name="connsiteX71" fmla="*/ 6699250 w 8683625"/>
              <a:gd name="connsiteY71" fmla="*/ 655638 h 1086621"/>
              <a:gd name="connsiteX72" fmla="*/ 6718300 w 8683625"/>
              <a:gd name="connsiteY72" fmla="*/ 655638 h 1086621"/>
              <a:gd name="connsiteX73" fmla="*/ 6718300 w 8683625"/>
              <a:gd name="connsiteY73" fmla="*/ 733426 h 1086621"/>
              <a:gd name="connsiteX74" fmla="*/ 6727825 w 8683625"/>
              <a:gd name="connsiteY74" fmla="*/ 733426 h 1086621"/>
              <a:gd name="connsiteX75" fmla="*/ 6727825 w 8683625"/>
              <a:gd name="connsiteY75" fmla="*/ 939801 h 1086621"/>
              <a:gd name="connsiteX76" fmla="*/ 6767513 w 8683625"/>
              <a:gd name="connsiteY76" fmla="*/ 939801 h 1086621"/>
              <a:gd name="connsiteX77" fmla="*/ 6767513 w 8683625"/>
              <a:gd name="connsiteY77" fmla="*/ 911226 h 1086621"/>
              <a:gd name="connsiteX78" fmla="*/ 6786563 w 8683625"/>
              <a:gd name="connsiteY78" fmla="*/ 911226 h 1086621"/>
              <a:gd name="connsiteX79" fmla="*/ 6786563 w 8683625"/>
              <a:gd name="connsiteY79" fmla="*/ 839788 h 1086621"/>
              <a:gd name="connsiteX80" fmla="*/ 6802438 w 8683625"/>
              <a:gd name="connsiteY80" fmla="*/ 839788 h 1086621"/>
              <a:gd name="connsiteX81" fmla="*/ 6804025 w 8683625"/>
              <a:gd name="connsiteY81" fmla="*/ 555625 h 1086621"/>
              <a:gd name="connsiteX82" fmla="*/ 6915150 w 8683625"/>
              <a:gd name="connsiteY82" fmla="*/ 555625 h 1086621"/>
              <a:gd name="connsiteX83" fmla="*/ 6915150 w 8683625"/>
              <a:gd name="connsiteY83" fmla="*/ 727076 h 1086621"/>
              <a:gd name="connsiteX84" fmla="*/ 6931025 w 8683625"/>
              <a:gd name="connsiteY84" fmla="*/ 727076 h 1086621"/>
              <a:gd name="connsiteX85" fmla="*/ 6931025 w 8683625"/>
              <a:gd name="connsiteY85" fmla="*/ 842963 h 1086621"/>
              <a:gd name="connsiteX86" fmla="*/ 6980237 w 8683625"/>
              <a:gd name="connsiteY86" fmla="*/ 842963 h 1086621"/>
              <a:gd name="connsiteX87" fmla="*/ 6980237 w 8683625"/>
              <a:gd name="connsiteY87" fmla="*/ 950913 h 1086621"/>
              <a:gd name="connsiteX88" fmla="*/ 7011987 w 8683625"/>
              <a:gd name="connsiteY88" fmla="*/ 950913 h 1086621"/>
              <a:gd name="connsiteX89" fmla="*/ 7011987 w 8683625"/>
              <a:gd name="connsiteY89" fmla="*/ 892176 h 1086621"/>
              <a:gd name="connsiteX90" fmla="*/ 7065963 w 8683625"/>
              <a:gd name="connsiteY90" fmla="*/ 892176 h 1086621"/>
              <a:gd name="connsiteX91" fmla="*/ 7065963 w 8683625"/>
              <a:gd name="connsiteY91" fmla="*/ 857251 h 1086621"/>
              <a:gd name="connsiteX92" fmla="*/ 7246937 w 8683625"/>
              <a:gd name="connsiteY92" fmla="*/ 857251 h 1086621"/>
              <a:gd name="connsiteX93" fmla="*/ 7246937 w 8683625"/>
              <a:gd name="connsiteY93" fmla="*/ 820738 h 1086621"/>
              <a:gd name="connsiteX94" fmla="*/ 7291387 w 8683625"/>
              <a:gd name="connsiteY94" fmla="*/ 820738 h 1086621"/>
              <a:gd name="connsiteX95" fmla="*/ 7291387 w 8683625"/>
              <a:gd name="connsiteY95" fmla="*/ 865188 h 1086621"/>
              <a:gd name="connsiteX96" fmla="*/ 7339013 w 8683625"/>
              <a:gd name="connsiteY96" fmla="*/ 865188 h 1086621"/>
              <a:gd name="connsiteX97" fmla="*/ 7339013 w 8683625"/>
              <a:gd name="connsiteY97" fmla="*/ 963613 h 1086621"/>
              <a:gd name="connsiteX98" fmla="*/ 7378700 w 8683625"/>
              <a:gd name="connsiteY98" fmla="*/ 963613 h 1086621"/>
              <a:gd name="connsiteX99" fmla="*/ 7378700 w 8683625"/>
              <a:gd name="connsiteY99" fmla="*/ 873126 h 1086621"/>
              <a:gd name="connsiteX100" fmla="*/ 7404100 w 8683625"/>
              <a:gd name="connsiteY100" fmla="*/ 873126 h 1086621"/>
              <a:gd name="connsiteX101" fmla="*/ 7407275 w 8683625"/>
              <a:gd name="connsiteY101" fmla="*/ 728663 h 1086621"/>
              <a:gd name="connsiteX102" fmla="*/ 7434263 w 8683625"/>
              <a:gd name="connsiteY102" fmla="*/ 728663 h 1086621"/>
              <a:gd name="connsiteX103" fmla="*/ 7434263 w 8683625"/>
              <a:gd name="connsiteY103" fmla="*/ 671513 h 1086621"/>
              <a:gd name="connsiteX104" fmla="*/ 7466013 w 8683625"/>
              <a:gd name="connsiteY104" fmla="*/ 671513 h 1086621"/>
              <a:gd name="connsiteX105" fmla="*/ 7486650 w 8683625"/>
              <a:gd name="connsiteY105" fmla="*/ 644526 h 1086621"/>
              <a:gd name="connsiteX106" fmla="*/ 7543800 w 8683625"/>
              <a:gd name="connsiteY106" fmla="*/ 644526 h 1086621"/>
              <a:gd name="connsiteX107" fmla="*/ 7543800 w 8683625"/>
              <a:gd name="connsiteY107" fmla="*/ 341313 h 1086621"/>
              <a:gd name="connsiteX108" fmla="*/ 7662863 w 8683625"/>
              <a:gd name="connsiteY108" fmla="*/ 341313 h 1086621"/>
              <a:gd name="connsiteX109" fmla="*/ 7662863 w 8683625"/>
              <a:gd name="connsiteY109" fmla="*/ 649288 h 1086621"/>
              <a:gd name="connsiteX110" fmla="*/ 7727950 w 8683625"/>
              <a:gd name="connsiteY110" fmla="*/ 649288 h 1086621"/>
              <a:gd name="connsiteX111" fmla="*/ 7726363 w 8683625"/>
              <a:gd name="connsiteY111" fmla="*/ 887413 h 1086621"/>
              <a:gd name="connsiteX112" fmla="*/ 7766050 w 8683625"/>
              <a:gd name="connsiteY112" fmla="*/ 887413 h 1086621"/>
              <a:gd name="connsiteX113" fmla="*/ 7766050 w 8683625"/>
              <a:gd name="connsiteY113" fmla="*/ 592138 h 1086621"/>
              <a:gd name="connsiteX114" fmla="*/ 7867650 w 8683625"/>
              <a:gd name="connsiteY114" fmla="*/ 595313 h 1086621"/>
              <a:gd name="connsiteX115" fmla="*/ 7867650 w 8683625"/>
              <a:gd name="connsiteY115" fmla="*/ 623888 h 1086621"/>
              <a:gd name="connsiteX116" fmla="*/ 7967663 w 8683625"/>
              <a:gd name="connsiteY116" fmla="*/ 623888 h 1086621"/>
              <a:gd name="connsiteX117" fmla="*/ 7966075 w 8683625"/>
              <a:gd name="connsiteY117" fmla="*/ 731838 h 1086621"/>
              <a:gd name="connsiteX118" fmla="*/ 8015287 w 8683625"/>
              <a:gd name="connsiteY118" fmla="*/ 731838 h 1086621"/>
              <a:gd name="connsiteX119" fmla="*/ 8015287 w 8683625"/>
              <a:gd name="connsiteY119" fmla="*/ 652463 h 1086621"/>
              <a:gd name="connsiteX120" fmla="*/ 8086725 w 8683625"/>
              <a:gd name="connsiteY120" fmla="*/ 652463 h 1086621"/>
              <a:gd name="connsiteX121" fmla="*/ 8089900 w 8683625"/>
              <a:gd name="connsiteY121" fmla="*/ 611188 h 1086621"/>
              <a:gd name="connsiteX122" fmla="*/ 8151813 w 8683625"/>
              <a:gd name="connsiteY122" fmla="*/ 611188 h 1086621"/>
              <a:gd name="connsiteX123" fmla="*/ 8151813 w 8683625"/>
              <a:gd name="connsiteY123" fmla="*/ 871538 h 1086621"/>
              <a:gd name="connsiteX124" fmla="*/ 8251825 w 8683625"/>
              <a:gd name="connsiteY124" fmla="*/ 871538 h 1086621"/>
              <a:gd name="connsiteX125" fmla="*/ 8255000 w 8683625"/>
              <a:gd name="connsiteY125" fmla="*/ 573088 h 1086621"/>
              <a:gd name="connsiteX126" fmla="*/ 8274050 w 8683625"/>
              <a:gd name="connsiteY126" fmla="*/ 573088 h 1086621"/>
              <a:gd name="connsiteX127" fmla="*/ 8274050 w 8683625"/>
              <a:gd name="connsiteY127" fmla="*/ 547688 h 1086621"/>
              <a:gd name="connsiteX128" fmla="*/ 8375650 w 8683625"/>
              <a:gd name="connsiteY128" fmla="*/ 549275 h 1086621"/>
              <a:gd name="connsiteX129" fmla="*/ 8375650 w 8683625"/>
              <a:gd name="connsiteY129" fmla="*/ 595313 h 1086621"/>
              <a:gd name="connsiteX130" fmla="*/ 8494712 w 8683625"/>
              <a:gd name="connsiteY130" fmla="*/ 596900 h 1086621"/>
              <a:gd name="connsiteX131" fmla="*/ 8491538 w 8683625"/>
              <a:gd name="connsiteY131" fmla="*/ 900113 h 1086621"/>
              <a:gd name="connsiteX132" fmla="*/ 8547100 w 8683625"/>
              <a:gd name="connsiteY132" fmla="*/ 900113 h 1086621"/>
              <a:gd name="connsiteX133" fmla="*/ 8547100 w 8683625"/>
              <a:gd name="connsiteY133" fmla="*/ 992188 h 1086621"/>
              <a:gd name="connsiteX134" fmla="*/ 8607425 w 8683625"/>
              <a:gd name="connsiteY134" fmla="*/ 992188 h 1086621"/>
              <a:gd name="connsiteX135" fmla="*/ 8610600 w 8683625"/>
              <a:gd name="connsiteY135" fmla="*/ 881063 h 1086621"/>
              <a:gd name="connsiteX136" fmla="*/ 8642350 w 8683625"/>
              <a:gd name="connsiteY136" fmla="*/ 881063 h 1086621"/>
              <a:gd name="connsiteX137" fmla="*/ 8642350 w 8683625"/>
              <a:gd name="connsiteY137" fmla="*/ 836613 h 1086621"/>
              <a:gd name="connsiteX138" fmla="*/ 8683625 w 8683625"/>
              <a:gd name="connsiteY138" fmla="*/ 836613 h 1086621"/>
              <a:gd name="connsiteX139" fmla="*/ 8683625 w 8683625"/>
              <a:gd name="connsiteY139" fmla="*/ 1086621 h 1086621"/>
              <a:gd name="connsiteX140" fmla="*/ 0 w 8683625"/>
              <a:gd name="connsiteY140" fmla="*/ 1086621 h 1086621"/>
              <a:gd name="connsiteX141" fmla="*/ 0 w 8683625"/>
              <a:gd name="connsiteY141" fmla="*/ 1035051 h 1086621"/>
              <a:gd name="connsiteX142" fmla="*/ 84138 w 8683625"/>
              <a:gd name="connsiteY142" fmla="*/ 1035051 h 1086621"/>
              <a:gd name="connsiteX143" fmla="*/ 84138 w 8683625"/>
              <a:gd name="connsiteY143" fmla="*/ 963613 h 1086621"/>
              <a:gd name="connsiteX144" fmla="*/ 131763 w 8683625"/>
              <a:gd name="connsiteY144" fmla="*/ 963613 h 1086621"/>
              <a:gd name="connsiteX145" fmla="*/ 131763 w 8683625"/>
              <a:gd name="connsiteY145" fmla="*/ 927101 h 1086621"/>
              <a:gd name="connsiteX146" fmla="*/ 176213 w 8683625"/>
              <a:gd name="connsiteY146" fmla="*/ 927101 h 1086621"/>
              <a:gd name="connsiteX147" fmla="*/ 176213 w 8683625"/>
              <a:gd name="connsiteY147" fmla="*/ 960438 h 1086621"/>
              <a:gd name="connsiteX148" fmla="*/ 258763 w 8683625"/>
              <a:gd name="connsiteY148" fmla="*/ 963613 h 1086621"/>
              <a:gd name="connsiteX149" fmla="*/ 258763 w 8683625"/>
              <a:gd name="connsiteY149" fmla="*/ 992188 h 1086621"/>
              <a:gd name="connsiteX150" fmla="*/ 303213 w 8683625"/>
              <a:gd name="connsiteY150" fmla="*/ 992188 h 1086621"/>
              <a:gd name="connsiteX151" fmla="*/ 300038 w 8683625"/>
              <a:gd name="connsiteY151" fmla="*/ 1052513 h 1086621"/>
              <a:gd name="connsiteX152" fmla="*/ 355600 w 8683625"/>
              <a:gd name="connsiteY152" fmla="*/ 1052513 h 1086621"/>
              <a:gd name="connsiteX153" fmla="*/ 358775 w 8683625"/>
              <a:gd name="connsiteY153" fmla="*/ 984251 h 1086621"/>
              <a:gd name="connsiteX154" fmla="*/ 420688 w 8683625"/>
              <a:gd name="connsiteY154" fmla="*/ 984251 h 1086621"/>
              <a:gd name="connsiteX155" fmla="*/ 420688 w 8683625"/>
              <a:gd name="connsiteY155" fmla="*/ 823913 h 1086621"/>
              <a:gd name="connsiteX156" fmla="*/ 468313 w 8683625"/>
              <a:gd name="connsiteY156" fmla="*/ 823913 h 1086621"/>
              <a:gd name="connsiteX157" fmla="*/ 468313 w 8683625"/>
              <a:gd name="connsiteY157" fmla="*/ 796926 h 1086621"/>
              <a:gd name="connsiteX158" fmla="*/ 519113 w 8683625"/>
              <a:gd name="connsiteY158" fmla="*/ 796926 h 1086621"/>
              <a:gd name="connsiteX159" fmla="*/ 519113 w 8683625"/>
              <a:gd name="connsiteY159" fmla="*/ 828676 h 1086621"/>
              <a:gd name="connsiteX160" fmla="*/ 536575 w 8683625"/>
              <a:gd name="connsiteY160" fmla="*/ 828676 h 1086621"/>
              <a:gd name="connsiteX161" fmla="*/ 536575 w 8683625"/>
              <a:gd name="connsiteY161" fmla="*/ 765176 h 1086621"/>
              <a:gd name="connsiteX162" fmla="*/ 600075 w 8683625"/>
              <a:gd name="connsiteY162" fmla="*/ 765176 h 1086621"/>
              <a:gd name="connsiteX163" fmla="*/ 600075 w 8683625"/>
              <a:gd name="connsiteY163" fmla="*/ 800101 h 1086621"/>
              <a:gd name="connsiteX164" fmla="*/ 631825 w 8683625"/>
              <a:gd name="connsiteY164" fmla="*/ 800101 h 1086621"/>
              <a:gd name="connsiteX165" fmla="*/ 631825 w 8683625"/>
              <a:gd name="connsiteY165" fmla="*/ 992188 h 1086621"/>
              <a:gd name="connsiteX166" fmla="*/ 668338 w 8683625"/>
              <a:gd name="connsiteY166" fmla="*/ 992188 h 1086621"/>
              <a:gd name="connsiteX167" fmla="*/ 668338 w 8683625"/>
              <a:gd name="connsiteY167" fmla="*/ 1031876 h 1086621"/>
              <a:gd name="connsiteX168" fmla="*/ 711200 w 8683625"/>
              <a:gd name="connsiteY168" fmla="*/ 1031876 h 1086621"/>
              <a:gd name="connsiteX169" fmla="*/ 712788 w 8683625"/>
              <a:gd name="connsiteY169" fmla="*/ 747713 h 1086621"/>
              <a:gd name="connsiteX170" fmla="*/ 763588 w 8683625"/>
              <a:gd name="connsiteY170" fmla="*/ 747713 h 1086621"/>
              <a:gd name="connsiteX171" fmla="*/ 763588 w 8683625"/>
              <a:gd name="connsiteY171" fmla="*/ 715963 h 1086621"/>
              <a:gd name="connsiteX172" fmla="*/ 879475 w 8683625"/>
              <a:gd name="connsiteY172" fmla="*/ 715963 h 1086621"/>
              <a:gd name="connsiteX173" fmla="*/ 879475 w 8683625"/>
              <a:gd name="connsiteY173" fmla="*/ 747713 h 1086621"/>
              <a:gd name="connsiteX174" fmla="*/ 936625 w 8683625"/>
              <a:gd name="connsiteY174" fmla="*/ 749301 h 1086621"/>
              <a:gd name="connsiteX175" fmla="*/ 936625 w 8683625"/>
              <a:gd name="connsiteY175" fmla="*/ 1023938 h 1086621"/>
              <a:gd name="connsiteX176" fmla="*/ 1174750 w 8683625"/>
              <a:gd name="connsiteY176" fmla="*/ 1027113 h 1086621"/>
              <a:gd name="connsiteX177" fmla="*/ 1176338 w 8683625"/>
              <a:gd name="connsiteY177" fmla="*/ 628650 h 1086621"/>
              <a:gd name="connsiteX178" fmla="*/ 1203325 w 8683625"/>
              <a:gd name="connsiteY178" fmla="*/ 628650 h 1086621"/>
              <a:gd name="connsiteX179" fmla="*/ 1203325 w 8683625"/>
              <a:gd name="connsiteY179" fmla="*/ 592138 h 1086621"/>
              <a:gd name="connsiteX180" fmla="*/ 1268413 w 8683625"/>
              <a:gd name="connsiteY180" fmla="*/ 592138 h 1086621"/>
              <a:gd name="connsiteX181" fmla="*/ 1268413 w 8683625"/>
              <a:gd name="connsiteY181" fmla="*/ 623888 h 1086621"/>
              <a:gd name="connsiteX182" fmla="*/ 1312863 w 8683625"/>
              <a:gd name="connsiteY182" fmla="*/ 623888 h 1086621"/>
              <a:gd name="connsiteX183" fmla="*/ 1311275 w 8683625"/>
              <a:gd name="connsiteY183" fmla="*/ 1019176 h 1086621"/>
              <a:gd name="connsiteX184" fmla="*/ 1352550 w 8683625"/>
              <a:gd name="connsiteY184" fmla="*/ 1019176 h 1086621"/>
              <a:gd name="connsiteX185" fmla="*/ 1352550 w 8683625"/>
              <a:gd name="connsiteY185" fmla="*/ 665163 h 1086621"/>
              <a:gd name="connsiteX186" fmla="*/ 1382713 w 8683625"/>
              <a:gd name="connsiteY186" fmla="*/ 665163 h 1086621"/>
              <a:gd name="connsiteX187" fmla="*/ 1382713 w 8683625"/>
              <a:gd name="connsiteY187" fmla="*/ 625475 h 1086621"/>
              <a:gd name="connsiteX188" fmla="*/ 1463675 w 8683625"/>
              <a:gd name="connsiteY188" fmla="*/ 625475 h 1086621"/>
              <a:gd name="connsiteX189" fmla="*/ 1463675 w 8683625"/>
              <a:gd name="connsiteY189" fmla="*/ 655638 h 1086621"/>
              <a:gd name="connsiteX190" fmla="*/ 1495425 w 8683625"/>
              <a:gd name="connsiteY190" fmla="*/ 655638 h 1086621"/>
              <a:gd name="connsiteX191" fmla="*/ 1495425 w 8683625"/>
              <a:gd name="connsiteY191" fmla="*/ 865188 h 1086621"/>
              <a:gd name="connsiteX192" fmla="*/ 1531938 w 8683625"/>
              <a:gd name="connsiteY192" fmla="*/ 865188 h 1086621"/>
              <a:gd name="connsiteX193" fmla="*/ 1531938 w 8683625"/>
              <a:gd name="connsiteY193" fmla="*/ 823913 h 1086621"/>
              <a:gd name="connsiteX194" fmla="*/ 1568450 w 8683625"/>
              <a:gd name="connsiteY194" fmla="*/ 823913 h 1086621"/>
              <a:gd name="connsiteX195" fmla="*/ 1568450 w 8683625"/>
              <a:gd name="connsiteY195" fmla="*/ 865188 h 1086621"/>
              <a:gd name="connsiteX196" fmla="*/ 1603375 w 8683625"/>
              <a:gd name="connsiteY196" fmla="*/ 865188 h 1086621"/>
              <a:gd name="connsiteX197" fmla="*/ 1603375 w 8683625"/>
              <a:gd name="connsiteY197" fmla="*/ 796926 h 1086621"/>
              <a:gd name="connsiteX198" fmla="*/ 1790700 w 8683625"/>
              <a:gd name="connsiteY198" fmla="*/ 796926 h 1086621"/>
              <a:gd name="connsiteX199" fmla="*/ 1790700 w 8683625"/>
              <a:gd name="connsiteY199" fmla="*/ 1011238 h 1086621"/>
              <a:gd name="connsiteX200" fmla="*/ 1847850 w 8683625"/>
              <a:gd name="connsiteY200" fmla="*/ 1011238 h 1086621"/>
              <a:gd name="connsiteX201" fmla="*/ 1851025 w 8683625"/>
              <a:gd name="connsiteY201" fmla="*/ 868363 h 1086621"/>
              <a:gd name="connsiteX202" fmla="*/ 2032000 w 8683625"/>
              <a:gd name="connsiteY202" fmla="*/ 868363 h 1086621"/>
              <a:gd name="connsiteX203" fmla="*/ 2032000 w 8683625"/>
              <a:gd name="connsiteY203" fmla="*/ 996951 h 1086621"/>
              <a:gd name="connsiteX204" fmla="*/ 2127250 w 8683625"/>
              <a:gd name="connsiteY204" fmla="*/ 996951 h 1086621"/>
              <a:gd name="connsiteX205" fmla="*/ 2127250 w 8683625"/>
              <a:gd name="connsiteY205" fmla="*/ 763588 h 1086621"/>
              <a:gd name="connsiteX206" fmla="*/ 2159000 w 8683625"/>
              <a:gd name="connsiteY206" fmla="*/ 763588 h 1086621"/>
              <a:gd name="connsiteX207" fmla="*/ 2159000 w 8683625"/>
              <a:gd name="connsiteY207" fmla="*/ 723901 h 1086621"/>
              <a:gd name="connsiteX208" fmla="*/ 2227263 w 8683625"/>
              <a:gd name="connsiteY208" fmla="*/ 723901 h 1086621"/>
              <a:gd name="connsiteX209" fmla="*/ 2227263 w 8683625"/>
              <a:gd name="connsiteY209" fmla="*/ 760413 h 1086621"/>
              <a:gd name="connsiteX210" fmla="*/ 2300288 w 8683625"/>
              <a:gd name="connsiteY210" fmla="*/ 760413 h 1086621"/>
              <a:gd name="connsiteX211" fmla="*/ 2300288 w 8683625"/>
              <a:gd name="connsiteY211" fmla="*/ 800101 h 1086621"/>
              <a:gd name="connsiteX212" fmla="*/ 2363788 w 8683625"/>
              <a:gd name="connsiteY212" fmla="*/ 800101 h 1086621"/>
              <a:gd name="connsiteX213" fmla="*/ 2363788 w 8683625"/>
              <a:gd name="connsiteY213" fmla="*/ 1008063 h 1086621"/>
              <a:gd name="connsiteX214" fmla="*/ 2406650 w 8683625"/>
              <a:gd name="connsiteY214" fmla="*/ 1008063 h 1086621"/>
              <a:gd name="connsiteX215" fmla="*/ 2406650 w 8683625"/>
              <a:gd name="connsiteY215" fmla="*/ 857251 h 1086621"/>
              <a:gd name="connsiteX216" fmla="*/ 2432050 w 8683625"/>
              <a:gd name="connsiteY216" fmla="*/ 857251 h 1086621"/>
              <a:gd name="connsiteX217" fmla="*/ 2432050 w 8683625"/>
              <a:gd name="connsiteY217" fmla="*/ 820738 h 1086621"/>
              <a:gd name="connsiteX218" fmla="*/ 2506663 w 8683625"/>
              <a:gd name="connsiteY218" fmla="*/ 820738 h 1086621"/>
              <a:gd name="connsiteX219" fmla="*/ 2503488 w 8683625"/>
              <a:gd name="connsiteY219" fmla="*/ 857251 h 1086621"/>
              <a:gd name="connsiteX220" fmla="*/ 2551113 w 8683625"/>
              <a:gd name="connsiteY220" fmla="*/ 857251 h 1086621"/>
              <a:gd name="connsiteX221" fmla="*/ 2551113 w 8683625"/>
              <a:gd name="connsiteY221" fmla="*/ 976313 h 1086621"/>
              <a:gd name="connsiteX222" fmla="*/ 2716213 w 8683625"/>
              <a:gd name="connsiteY222" fmla="*/ 976313 h 1086621"/>
              <a:gd name="connsiteX223" fmla="*/ 2716213 w 8683625"/>
              <a:gd name="connsiteY223" fmla="*/ 531813 h 1086621"/>
              <a:gd name="connsiteX224" fmla="*/ 2738438 w 8683625"/>
              <a:gd name="connsiteY224" fmla="*/ 531813 h 1086621"/>
              <a:gd name="connsiteX225" fmla="*/ 2738438 w 8683625"/>
              <a:gd name="connsiteY225" fmla="*/ 423863 h 1086621"/>
              <a:gd name="connsiteX226" fmla="*/ 2768600 w 8683625"/>
              <a:gd name="connsiteY226" fmla="*/ 423863 h 1086621"/>
              <a:gd name="connsiteX227" fmla="*/ 2768600 w 8683625"/>
              <a:gd name="connsiteY227" fmla="*/ 355600 h 1086621"/>
              <a:gd name="connsiteX228" fmla="*/ 2952750 w 8683625"/>
              <a:gd name="connsiteY228" fmla="*/ 357188 h 1086621"/>
              <a:gd name="connsiteX229" fmla="*/ 2952750 w 8683625"/>
              <a:gd name="connsiteY229" fmla="*/ 420688 h 1086621"/>
              <a:gd name="connsiteX230" fmla="*/ 3008313 w 8683625"/>
              <a:gd name="connsiteY230" fmla="*/ 420688 h 1086621"/>
              <a:gd name="connsiteX231" fmla="*/ 3006725 w 8683625"/>
              <a:gd name="connsiteY231" fmla="*/ 1004888 h 1086621"/>
              <a:gd name="connsiteX232" fmla="*/ 3063875 w 8683625"/>
              <a:gd name="connsiteY232" fmla="*/ 1004888 h 1086621"/>
              <a:gd name="connsiteX233" fmla="*/ 3063875 w 8683625"/>
              <a:gd name="connsiteY233" fmla="*/ 736601 h 1086621"/>
              <a:gd name="connsiteX234" fmla="*/ 3092450 w 8683625"/>
              <a:gd name="connsiteY234" fmla="*/ 736601 h 1086621"/>
              <a:gd name="connsiteX235" fmla="*/ 3092450 w 8683625"/>
              <a:gd name="connsiteY235" fmla="*/ 660401 h 1086621"/>
              <a:gd name="connsiteX236" fmla="*/ 3132138 w 8683625"/>
              <a:gd name="connsiteY236" fmla="*/ 660401 h 1086621"/>
              <a:gd name="connsiteX237" fmla="*/ 3132138 w 8683625"/>
              <a:gd name="connsiteY237" fmla="*/ 696913 h 1086621"/>
              <a:gd name="connsiteX238" fmla="*/ 3179763 w 8683625"/>
              <a:gd name="connsiteY238" fmla="*/ 696913 h 1086621"/>
              <a:gd name="connsiteX239" fmla="*/ 3179763 w 8683625"/>
              <a:gd name="connsiteY239" fmla="*/ 723901 h 1086621"/>
              <a:gd name="connsiteX240" fmla="*/ 3222625 w 8683625"/>
              <a:gd name="connsiteY240" fmla="*/ 723901 h 1086621"/>
              <a:gd name="connsiteX241" fmla="*/ 3219450 w 8683625"/>
              <a:gd name="connsiteY241" fmla="*/ 1008063 h 1086621"/>
              <a:gd name="connsiteX242" fmla="*/ 3254375 w 8683625"/>
              <a:gd name="connsiteY242" fmla="*/ 1008063 h 1086621"/>
              <a:gd name="connsiteX243" fmla="*/ 3254375 w 8683625"/>
              <a:gd name="connsiteY243" fmla="*/ 950913 h 1086621"/>
              <a:gd name="connsiteX244" fmla="*/ 3300413 w 8683625"/>
              <a:gd name="connsiteY244" fmla="*/ 950913 h 1086621"/>
              <a:gd name="connsiteX245" fmla="*/ 3303588 w 8683625"/>
              <a:gd name="connsiteY245" fmla="*/ 652463 h 1086621"/>
              <a:gd name="connsiteX246" fmla="*/ 3322638 w 8683625"/>
              <a:gd name="connsiteY246" fmla="*/ 652463 h 1086621"/>
              <a:gd name="connsiteX247" fmla="*/ 3340100 w 8683625"/>
              <a:gd name="connsiteY247" fmla="*/ 628650 h 1086621"/>
              <a:gd name="connsiteX248" fmla="*/ 3408363 w 8683625"/>
              <a:gd name="connsiteY248" fmla="*/ 628650 h 1086621"/>
              <a:gd name="connsiteX249" fmla="*/ 3408363 w 8683625"/>
              <a:gd name="connsiteY249" fmla="*/ 657226 h 1086621"/>
              <a:gd name="connsiteX250" fmla="*/ 3440113 w 8683625"/>
              <a:gd name="connsiteY250" fmla="*/ 657226 h 1086621"/>
              <a:gd name="connsiteX251" fmla="*/ 3440113 w 8683625"/>
              <a:gd name="connsiteY251" fmla="*/ 989013 h 1086621"/>
              <a:gd name="connsiteX252" fmla="*/ 3600450 w 8683625"/>
              <a:gd name="connsiteY252" fmla="*/ 992188 h 1086621"/>
              <a:gd name="connsiteX253" fmla="*/ 3603625 w 8683625"/>
              <a:gd name="connsiteY253" fmla="*/ 508000 h 1086621"/>
              <a:gd name="connsiteX254" fmla="*/ 3684588 w 8683625"/>
              <a:gd name="connsiteY254" fmla="*/ 508000 h 1086621"/>
              <a:gd name="connsiteX255" fmla="*/ 3684588 w 8683625"/>
              <a:gd name="connsiteY255" fmla="*/ 547688 h 1086621"/>
              <a:gd name="connsiteX256" fmla="*/ 3706813 w 8683625"/>
              <a:gd name="connsiteY256" fmla="*/ 547688 h 1086621"/>
              <a:gd name="connsiteX257" fmla="*/ 3706813 w 8683625"/>
              <a:gd name="connsiteY257" fmla="*/ 520700 h 1086621"/>
              <a:gd name="connsiteX258" fmla="*/ 3827463 w 8683625"/>
              <a:gd name="connsiteY258" fmla="*/ 520700 h 1086621"/>
              <a:gd name="connsiteX259" fmla="*/ 3827463 w 8683625"/>
              <a:gd name="connsiteY259" fmla="*/ 557213 h 1086621"/>
              <a:gd name="connsiteX260" fmla="*/ 3863975 w 8683625"/>
              <a:gd name="connsiteY260" fmla="*/ 557213 h 1086621"/>
              <a:gd name="connsiteX261" fmla="*/ 3863975 w 8683625"/>
              <a:gd name="connsiteY261" fmla="*/ 989013 h 1086621"/>
              <a:gd name="connsiteX262" fmla="*/ 3911600 w 8683625"/>
              <a:gd name="connsiteY262" fmla="*/ 989013 h 1086621"/>
              <a:gd name="connsiteX263" fmla="*/ 3911600 w 8683625"/>
              <a:gd name="connsiteY263" fmla="*/ 852488 h 1086621"/>
              <a:gd name="connsiteX264" fmla="*/ 3948113 w 8683625"/>
              <a:gd name="connsiteY264" fmla="*/ 855663 h 1086621"/>
              <a:gd name="connsiteX265" fmla="*/ 3948113 w 8683625"/>
              <a:gd name="connsiteY265" fmla="*/ 815976 h 1086621"/>
              <a:gd name="connsiteX266" fmla="*/ 3998913 w 8683625"/>
              <a:gd name="connsiteY266" fmla="*/ 815976 h 1086621"/>
              <a:gd name="connsiteX267" fmla="*/ 3998913 w 8683625"/>
              <a:gd name="connsiteY267" fmla="*/ 855663 h 1086621"/>
              <a:gd name="connsiteX268" fmla="*/ 4051300 w 8683625"/>
              <a:gd name="connsiteY268" fmla="*/ 855663 h 1086621"/>
              <a:gd name="connsiteX269" fmla="*/ 4048125 w 8683625"/>
              <a:gd name="connsiteY269" fmla="*/ 987426 h 1086621"/>
              <a:gd name="connsiteX270" fmla="*/ 4124325 w 8683625"/>
              <a:gd name="connsiteY270" fmla="*/ 987426 h 1086621"/>
              <a:gd name="connsiteX271" fmla="*/ 4124325 w 8683625"/>
              <a:gd name="connsiteY271" fmla="*/ 660401 h 1086621"/>
              <a:gd name="connsiteX272" fmla="*/ 4151313 w 8683625"/>
              <a:gd name="connsiteY272" fmla="*/ 660401 h 1086621"/>
              <a:gd name="connsiteX273" fmla="*/ 4151313 w 8683625"/>
              <a:gd name="connsiteY273" fmla="*/ 547688 h 1086621"/>
              <a:gd name="connsiteX274" fmla="*/ 4319588 w 8683625"/>
              <a:gd name="connsiteY274" fmla="*/ 547688 h 1086621"/>
              <a:gd name="connsiteX275" fmla="*/ 4319588 w 8683625"/>
              <a:gd name="connsiteY275" fmla="*/ 596900 h 1086621"/>
              <a:gd name="connsiteX276" fmla="*/ 4364038 w 8683625"/>
              <a:gd name="connsiteY276" fmla="*/ 596900 h 1086621"/>
              <a:gd name="connsiteX277" fmla="*/ 4362450 w 8683625"/>
              <a:gd name="connsiteY277" fmla="*/ 808038 h 1086621"/>
              <a:gd name="connsiteX278" fmla="*/ 4478338 w 8683625"/>
              <a:gd name="connsiteY278" fmla="*/ 808038 h 1086621"/>
              <a:gd name="connsiteX279" fmla="*/ 4479925 w 8683625"/>
              <a:gd name="connsiteY279" fmla="*/ 46038 h 1086621"/>
              <a:gd name="connsiteX280" fmla="*/ 4495800 w 8683625"/>
              <a:gd name="connsiteY280" fmla="*/ 46038 h 108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683625" h="1086621">
                <a:moveTo>
                  <a:pt x="4495800" y="0"/>
                </a:moveTo>
                <a:lnTo>
                  <a:pt x="4595813" y="1588"/>
                </a:lnTo>
                <a:lnTo>
                  <a:pt x="4595813" y="23813"/>
                </a:lnTo>
                <a:lnTo>
                  <a:pt x="4656138" y="23813"/>
                </a:lnTo>
                <a:lnTo>
                  <a:pt x="4651375" y="828676"/>
                </a:lnTo>
                <a:lnTo>
                  <a:pt x="4802188" y="828676"/>
                </a:lnTo>
                <a:lnTo>
                  <a:pt x="4803775" y="615950"/>
                </a:lnTo>
                <a:lnTo>
                  <a:pt x="4916488" y="615950"/>
                </a:lnTo>
                <a:lnTo>
                  <a:pt x="4919663" y="441325"/>
                </a:lnTo>
                <a:lnTo>
                  <a:pt x="5086350" y="441325"/>
                </a:lnTo>
                <a:lnTo>
                  <a:pt x="5086350" y="496888"/>
                </a:lnTo>
                <a:lnTo>
                  <a:pt x="5124450" y="500063"/>
                </a:lnTo>
                <a:lnTo>
                  <a:pt x="5122863" y="633413"/>
                </a:lnTo>
                <a:lnTo>
                  <a:pt x="5170488" y="633413"/>
                </a:lnTo>
                <a:lnTo>
                  <a:pt x="5172075" y="588963"/>
                </a:lnTo>
                <a:lnTo>
                  <a:pt x="5280025" y="588963"/>
                </a:lnTo>
                <a:lnTo>
                  <a:pt x="5280025" y="639763"/>
                </a:lnTo>
                <a:lnTo>
                  <a:pt x="5330825" y="639763"/>
                </a:lnTo>
                <a:lnTo>
                  <a:pt x="5327650" y="728663"/>
                </a:lnTo>
                <a:lnTo>
                  <a:pt x="5359400" y="728663"/>
                </a:lnTo>
                <a:lnTo>
                  <a:pt x="5359400" y="396875"/>
                </a:lnTo>
                <a:lnTo>
                  <a:pt x="5391150" y="396875"/>
                </a:lnTo>
                <a:lnTo>
                  <a:pt x="5391150" y="333375"/>
                </a:lnTo>
                <a:lnTo>
                  <a:pt x="5446713" y="333375"/>
                </a:lnTo>
                <a:lnTo>
                  <a:pt x="5522913" y="333375"/>
                </a:lnTo>
                <a:lnTo>
                  <a:pt x="5522913" y="365125"/>
                </a:lnTo>
                <a:lnTo>
                  <a:pt x="5586413" y="368300"/>
                </a:lnTo>
                <a:lnTo>
                  <a:pt x="5586413" y="557213"/>
                </a:lnTo>
                <a:lnTo>
                  <a:pt x="5651500" y="557213"/>
                </a:lnTo>
                <a:lnTo>
                  <a:pt x="5651500" y="515938"/>
                </a:lnTo>
                <a:lnTo>
                  <a:pt x="5726113" y="515938"/>
                </a:lnTo>
                <a:lnTo>
                  <a:pt x="5726113" y="547688"/>
                </a:lnTo>
                <a:lnTo>
                  <a:pt x="5819775" y="547688"/>
                </a:lnTo>
                <a:lnTo>
                  <a:pt x="5819775" y="617538"/>
                </a:lnTo>
                <a:lnTo>
                  <a:pt x="5854700" y="617538"/>
                </a:lnTo>
                <a:lnTo>
                  <a:pt x="5854700" y="584200"/>
                </a:lnTo>
                <a:lnTo>
                  <a:pt x="5886450" y="584200"/>
                </a:lnTo>
                <a:lnTo>
                  <a:pt x="5886450" y="547688"/>
                </a:lnTo>
                <a:lnTo>
                  <a:pt x="5962650" y="547688"/>
                </a:lnTo>
                <a:lnTo>
                  <a:pt x="5959475" y="584200"/>
                </a:lnTo>
                <a:lnTo>
                  <a:pt x="6011863" y="584200"/>
                </a:lnTo>
                <a:lnTo>
                  <a:pt x="6011863" y="608013"/>
                </a:lnTo>
                <a:lnTo>
                  <a:pt x="6035675" y="608013"/>
                </a:lnTo>
                <a:lnTo>
                  <a:pt x="6035675" y="681038"/>
                </a:lnTo>
                <a:lnTo>
                  <a:pt x="6072188" y="681038"/>
                </a:lnTo>
                <a:lnTo>
                  <a:pt x="6072188" y="633413"/>
                </a:lnTo>
                <a:lnTo>
                  <a:pt x="6149975" y="633413"/>
                </a:lnTo>
                <a:lnTo>
                  <a:pt x="6149975" y="603250"/>
                </a:lnTo>
                <a:lnTo>
                  <a:pt x="6183313" y="603250"/>
                </a:lnTo>
                <a:lnTo>
                  <a:pt x="6183313" y="584200"/>
                </a:lnTo>
                <a:lnTo>
                  <a:pt x="6254750" y="587375"/>
                </a:lnTo>
                <a:lnTo>
                  <a:pt x="6254750" y="620713"/>
                </a:lnTo>
                <a:lnTo>
                  <a:pt x="6307138" y="620713"/>
                </a:lnTo>
                <a:lnTo>
                  <a:pt x="6307138" y="657226"/>
                </a:lnTo>
                <a:lnTo>
                  <a:pt x="6367463" y="657226"/>
                </a:lnTo>
                <a:lnTo>
                  <a:pt x="6367463" y="700088"/>
                </a:lnTo>
                <a:lnTo>
                  <a:pt x="6396038" y="700088"/>
                </a:lnTo>
                <a:lnTo>
                  <a:pt x="6396038" y="923926"/>
                </a:lnTo>
                <a:lnTo>
                  <a:pt x="6410325" y="923926"/>
                </a:lnTo>
                <a:lnTo>
                  <a:pt x="6410325" y="863601"/>
                </a:lnTo>
                <a:lnTo>
                  <a:pt x="6435725" y="863601"/>
                </a:lnTo>
                <a:lnTo>
                  <a:pt x="6438900" y="671513"/>
                </a:lnTo>
                <a:lnTo>
                  <a:pt x="6454775" y="671513"/>
                </a:lnTo>
                <a:lnTo>
                  <a:pt x="6454775" y="639763"/>
                </a:lnTo>
                <a:lnTo>
                  <a:pt x="6510338" y="639763"/>
                </a:lnTo>
                <a:lnTo>
                  <a:pt x="6510338" y="668338"/>
                </a:lnTo>
                <a:lnTo>
                  <a:pt x="6526213" y="668338"/>
                </a:lnTo>
                <a:lnTo>
                  <a:pt x="6526213" y="839788"/>
                </a:lnTo>
                <a:lnTo>
                  <a:pt x="6551613" y="839788"/>
                </a:lnTo>
                <a:lnTo>
                  <a:pt x="6551613" y="587375"/>
                </a:lnTo>
                <a:lnTo>
                  <a:pt x="6699250" y="587375"/>
                </a:lnTo>
                <a:lnTo>
                  <a:pt x="6699250" y="655638"/>
                </a:lnTo>
                <a:lnTo>
                  <a:pt x="6718300" y="655638"/>
                </a:lnTo>
                <a:lnTo>
                  <a:pt x="6718300" y="733426"/>
                </a:lnTo>
                <a:lnTo>
                  <a:pt x="6727825" y="733426"/>
                </a:lnTo>
                <a:lnTo>
                  <a:pt x="6727825" y="939801"/>
                </a:lnTo>
                <a:lnTo>
                  <a:pt x="6767513" y="939801"/>
                </a:lnTo>
                <a:lnTo>
                  <a:pt x="6767513" y="911226"/>
                </a:lnTo>
                <a:lnTo>
                  <a:pt x="6786563" y="911226"/>
                </a:lnTo>
                <a:lnTo>
                  <a:pt x="6786563" y="839788"/>
                </a:lnTo>
                <a:lnTo>
                  <a:pt x="6802438" y="839788"/>
                </a:lnTo>
                <a:lnTo>
                  <a:pt x="6804025" y="555625"/>
                </a:lnTo>
                <a:lnTo>
                  <a:pt x="6915150" y="555625"/>
                </a:lnTo>
                <a:lnTo>
                  <a:pt x="6915150" y="727076"/>
                </a:lnTo>
                <a:lnTo>
                  <a:pt x="6931025" y="727076"/>
                </a:lnTo>
                <a:lnTo>
                  <a:pt x="6931025" y="842963"/>
                </a:lnTo>
                <a:lnTo>
                  <a:pt x="6980237" y="842963"/>
                </a:lnTo>
                <a:lnTo>
                  <a:pt x="6980237" y="950913"/>
                </a:lnTo>
                <a:lnTo>
                  <a:pt x="7011987" y="950913"/>
                </a:lnTo>
                <a:lnTo>
                  <a:pt x="7011987" y="892176"/>
                </a:lnTo>
                <a:lnTo>
                  <a:pt x="7065963" y="892176"/>
                </a:lnTo>
                <a:lnTo>
                  <a:pt x="7065963" y="857251"/>
                </a:lnTo>
                <a:lnTo>
                  <a:pt x="7246937" y="857251"/>
                </a:lnTo>
                <a:lnTo>
                  <a:pt x="7246937" y="820738"/>
                </a:lnTo>
                <a:lnTo>
                  <a:pt x="7291387" y="820738"/>
                </a:lnTo>
                <a:lnTo>
                  <a:pt x="7291387" y="865188"/>
                </a:lnTo>
                <a:lnTo>
                  <a:pt x="7339013" y="865188"/>
                </a:lnTo>
                <a:lnTo>
                  <a:pt x="7339013" y="963613"/>
                </a:lnTo>
                <a:lnTo>
                  <a:pt x="7378700" y="963613"/>
                </a:lnTo>
                <a:lnTo>
                  <a:pt x="7378700" y="873126"/>
                </a:lnTo>
                <a:lnTo>
                  <a:pt x="7404100" y="873126"/>
                </a:lnTo>
                <a:lnTo>
                  <a:pt x="7407275" y="728663"/>
                </a:lnTo>
                <a:lnTo>
                  <a:pt x="7434263" y="728663"/>
                </a:lnTo>
                <a:lnTo>
                  <a:pt x="7434263" y="671513"/>
                </a:lnTo>
                <a:lnTo>
                  <a:pt x="7466013" y="671513"/>
                </a:lnTo>
                <a:lnTo>
                  <a:pt x="7486650" y="644526"/>
                </a:lnTo>
                <a:lnTo>
                  <a:pt x="7543800" y="644526"/>
                </a:lnTo>
                <a:lnTo>
                  <a:pt x="7543800" y="341313"/>
                </a:lnTo>
                <a:lnTo>
                  <a:pt x="7662863" y="341313"/>
                </a:lnTo>
                <a:lnTo>
                  <a:pt x="7662863" y="649288"/>
                </a:lnTo>
                <a:lnTo>
                  <a:pt x="7727950" y="649288"/>
                </a:lnTo>
                <a:lnTo>
                  <a:pt x="7726363" y="887413"/>
                </a:lnTo>
                <a:lnTo>
                  <a:pt x="7766050" y="887413"/>
                </a:lnTo>
                <a:lnTo>
                  <a:pt x="7766050" y="592138"/>
                </a:lnTo>
                <a:lnTo>
                  <a:pt x="7867650" y="595313"/>
                </a:lnTo>
                <a:lnTo>
                  <a:pt x="7867650" y="623888"/>
                </a:lnTo>
                <a:lnTo>
                  <a:pt x="7967663" y="623888"/>
                </a:lnTo>
                <a:lnTo>
                  <a:pt x="7966075" y="731838"/>
                </a:lnTo>
                <a:lnTo>
                  <a:pt x="8015287" y="731838"/>
                </a:lnTo>
                <a:lnTo>
                  <a:pt x="8015287" y="652463"/>
                </a:lnTo>
                <a:lnTo>
                  <a:pt x="8086725" y="652463"/>
                </a:lnTo>
                <a:lnTo>
                  <a:pt x="8089900" y="611188"/>
                </a:lnTo>
                <a:lnTo>
                  <a:pt x="8151813" y="611188"/>
                </a:lnTo>
                <a:lnTo>
                  <a:pt x="8151813" y="871538"/>
                </a:lnTo>
                <a:lnTo>
                  <a:pt x="8251825" y="871538"/>
                </a:lnTo>
                <a:lnTo>
                  <a:pt x="8255000" y="573088"/>
                </a:lnTo>
                <a:lnTo>
                  <a:pt x="8274050" y="573088"/>
                </a:lnTo>
                <a:lnTo>
                  <a:pt x="8274050" y="547688"/>
                </a:lnTo>
                <a:lnTo>
                  <a:pt x="8375650" y="549275"/>
                </a:lnTo>
                <a:lnTo>
                  <a:pt x="8375650" y="595313"/>
                </a:lnTo>
                <a:lnTo>
                  <a:pt x="8494712" y="596900"/>
                </a:lnTo>
                <a:lnTo>
                  <a:pt x="8491538" y="900113"/>
                </a:lnTo>
                <a:lnTo>
                  <a:pt x="8547100" y="900113"/>
                </a:lnTo>
                <a:lnTo>
                  <a:pt x="8547100" y="992188"/>
                </a:lnTo>
                <a:lnTo>
                  <a:pt x="8607425" y="992188"/>
                </a:lnTo>
                <a:lnTo>
                  <a:pt x="8610600" y="881063"/>
                </a:lnTo>
                <a:lnTo>
                  <a:pt x="8642350" y="881063"/>
                </a:lnTo>
                <a:lnTo>
                  <a:pt x="8642350" y="836613"/>
                </a:lnTo>
                <a:lnTo>
                  <a:pt x="8683625" y="836613"/>
                </a:lnTo>
                <a:lnTo>
                  <a:pt x="8683625" y="1086621"/>
                </a:lnTo>
                <a:lnTo>
                  <a:pt x="0" y="1086621"/>
                </a:lnTo>
                <a:lnTo>
                  <a:pt x="0" y="1035051"/>
                </a:lnTo>
                <a:lnTo>
                  <a:pt x="84138" y="1035051"/>
                </a:lnTo>
                <a:lnTo>
                  <a:pt x="84138" y="963613"/>
                </a:lnTo>
                <a:lnTo>
                  <a:pt x="131763" y="963613"/>
                </a:lnTo>
                <a:lnTo>
                  <a:pt x="131763" y="927101"/>
                </a:lnTo>
                <a:lnTo>
                  <a:pt x="176213" y="927101"/>
                </a:lnTo>
                <a:lnTo>
                  <a:pt x="176213" y="960438"/>
                </a:lnTo>
                <a:lnTo>
                  <a:pt x="258763" y="963613"/>
                </a:lnTo>
                <a:lnTo>
                  <a:pt x="258763" y="992188"/>
                </a:lnTo>
                <a:lnTo>
                  <a:pt x="303213" y="992188"/>
                </a:lnTo>
                <a:lnTo>
                  <a:pt x="300038" y="1052513"/>
                </a:lnTo>
                <a:lnTo>
                  <a:pt x="355600" y="1052513"/>
                </a:lnTo>
                <a:lnTo>
                  <a:pt x="358775" y="984251"/>
                </a:lnTo>
                <a:lnTo>
                  <a:pt x="420688" y="984251"/>
                </a:lnTo>
                <a:lnTo>
                  <a:pt x="420688" y="823913"/>
                </a:lnTo>
                <a:lnTo>
                  <a:pt x="468313" y="823913"/>
                </a:lnTo>
                <a:lnTo>
                  <a:pt x="468313" y="796926"/>
                </a:lnTo>
                <a:lnTo>
                  <a:pt x="519113" y="796926"/>
                </a:lnTo>
                <a:lnTo>
                  <a:pt x="519113" y="828676"/>
                </a:lnTo>
                <a:lnTo>
                  <a:pt x="536575" y="828676"/>
                </a:lnTo>
                <a:lnTo>
                  <a:pt x="536575" y="765176"/>
                </a:lnTo>
                <a:lnTo>
                  <a:pt x="600075" y="765176"/>
                </a:lnTo>
                <a:lnTo>
                  <a:pt x="600075" y="800101"/>
                </a:lnTo>
                <a:lnTo>
                  <a:pt x="631825" y="800101"/>
                </a:lnTo>
                <a:lnTo>
                  <a:pt x="631825" y="992188"/>
                </a:lnTo>
                <a:lnTo>
                  <a:pt x="668338" y="992188"/>
                </a:lnTo>
                <a:lnTo>
                  <a:pt x="668338" y="1031876"/>
                </a:lnTo>
                <a:lnTo>
                  <a:pt x="711200" y="1031876"/>
                </a:lnTo>
                <a:lnTo>
                  <a:pt x="712788" y="747713"/>
                </a:lnTo>
                <a:lnTo>
                  <a:pt x="763588" y="747713"/>
                </a:lnTo>
                <a:lnTo>
                  <a:pt x="763588" y="715963"/>
                </a:lnTo>
                <a:lnTo>
                  <a:pt x="879475" y="715963"/>
                </a:lnTo>
                <a:lnTo>
                  <a:pt x="879475" y="747713"/>
                </a:lnTo>
                <a:lnTo>
                  <a:pt x="936625" y="749301"/>
                </a:lnTo>
                <a:lnTo>
                  <a:pt x="936625" y="1023938"/>
                </a:lnTo>
                <a:lnTo>
                  <a:pt x="1174750" y="1027113"/>
                </a:lnTo>
                <a:lnTo>
                  <a:pt x="1176338" y="628650"/>
                </a:lnTo>
                <a:lnTo>
                  <a:pt x="1203325" y="628650"/>
                </a:lnTo>
                <a:lnTo>
                  <a:pt x="1203325" y="592138"/>
                </a:lnTo>
                <a:lnTo>
                  <a:pt x="1268413" y="592138"/>
                </a:lnTo>
                <a:lnTo>
                  <a:pt x="1268413" y="623888"/>
                </a:lnTo>
                <a:lnTo>
                  <a:pt x="1312863" y="623888"/>
                </a:lnTo>
                <a:lnTo>
                  <a:pt x="1311275" y="1019176"/>
                </a:lnTo>
                <a:lnTo>
                  <a:pt x="1352550" y="1019176"/>
                </a:lnTo>
                <a:lnTo>
                  <a:pt x="1352550" y="665163"/>
                </a:lnTo>
                <a:lnTo>
                  <a:pt x="1382713" y="665163"/>
                </a:lnTo>
                <a:lnTo>
                  <a:pt x="1382713" y="625475"/>
                </a:lnTo>
                <a:lnTo>
                  <a:pt x="1463675" y="625475"/>
                </a:lnTo>
                <a:lnTo>
                  <a:pt x="1463675" y="655638"/>
                </a:lnTo>
                <a:lnTo>
                  <a:pt x="1495425" y="655638"/>
                </a:lnTo>
                <a:lnTo>
                  <a:pt x="1495425" y="865188"/>
                </a:lnTo>
                <a:lnTo>
                  <a:pt x="1531938" y="865188"/>
                </a:lnTo>
                <a:lnTo>
                  <a:pt x="1531938" y="823913"/>
                </a:lnTo>
                <a:lnTo>
                  <a:pt x="1568450" y="823913"/>
                </a:lnTo>
                <a:lnTo>
                  <a:pt x="1568450" y="865188"/>
                </a:lnTo>
                <a:lnTo>
                  <a:pt x="1603375" y="865188"/>
                </a:lnTo>
                <a:lnTo>
                  <a:pt x="1603375" y="796926"/>
                </a:lnTo>
                <a:lnTo>
                  <a:pt x="1790700" y="796926"/>
                </a:lnTo>
                <a:lnTo>
                  <a:pt x="1790700" y="1011238"/>
                </a:lnTo>
                <a:lnTo>
                  <a:pt x="1847850" y="1011238"/>
                </a:lnTo>
                <a:lnTo>
                  <a:pt x="1851025" y="868363"/>
                </a:lnTo>
                <a:lnTo>
                  <a:pt x="2032000" y="868363"/>
                </a:lnTo>
                <a:lnTo>
                  <a:pt x="2032000" y="996951"/>
                </a:lnTo>
                <a:lnTo>
                  <a:pt x="2127250" y="996951"/>
                </a:lnTo>
                <a:lnTo>
                  <a:pt x="2127250" y="763588"/>
                </a:lnTo>
                <a:lnTo>
                  <a:pt x="2159000" y="763588"/>
                </a:lnTo>
                <a:lnTo>
                  <a:pt x="2159000" y="723901"/>
                </a:lnTo>
                <a:lnTo>
                  <a:pt x="2227263" y="723901"/>
                </a:lnTo>
                <a:lnTo>
                  <a:pt x="2227263" y="760413"/>
                </a:lnTo>
                <a:lnTo>
                  <a:pt x="2300288" y="760413"/>
                </a:lnTo>
                <a:lnTo>
                  <a:pt x="2300288" y="800101"/>
                </a:lnTo>
                <a:lnTo>
                  <a:pt x="2363788" y="800101"/>
                </a:lnTo>
                <a:lnTo>
                  <a:pt x="2363788" y="1008063"/>
                </a:lnTo>
                <a:lnTo>
                  <a:pt x="2406650" y="1008063"/>
                </a:lnTo>
                <a:lnTo>
                  <a:pt x="2406650" y="857251"/>
                </a:lnTo>
                <a:lnTo>
                  <a:pt x="2432050" y="857251"/>
                </a:lnTo>
                <a:lnTo>
                  <a:pt x="2432050" y="820738"/>
                </a:lnTo>
                <a:lnTo>
                  <a:pt x="2506663" y="820738"/>
                </a:lnTo>
                <a:lnTo>
                  <a:pt x="2503488" y="857251"/>
                </a:lnTo>
                <a:lnTo>
                  <a:pt x="2551113" y="857251"/>
                </a:lnTo>
                <a:lnTo>
                  <a:pt x="2551113" y="976313"/>
                </a:lnTo>
                <a:lnTo>
                  <a:pt x="2716213" y="976313"/>
                </a:lnTo>
                <a:lnTo>
                  <a:pt x="2716213" y="531813"/>
                </a:lnTo>
                <a:lnTo>
                  <a:pt x="2738438" y="531813"/>
                </a:lnTo>
                <a:lnTo>
                  <a:pt x="2738438" y="423863"/>
                </a:lnTo>
                <a:lnTo>
                  <a:pt x="2768600" y="423863"/>
                </a:lnTo>
                <a:lnTo>
                  <a:pt x="2768600" y="355600"/>
                </a:lnTo>
                <a:lnTo>
                  <a:pt x="2952750" y="357188"/>
                </a:lnTo>
                <a:lnTo>
                  <a:pt x="2952750" y="420688"/>
                </a:lnTo>
                <a:lnTo>
                  <a:pt x="3008313" y="420688"/>
                </a:lnTo>
                <a:lnTo>
                  <a:pt x="3006725" y="1004888"/>
                </a:lnTo>
                <a:lnTo>
                  <a:pt x="3063875" y="1004888"/>
                </a:lnTo>
                <a:lnTo>
                  <a:pt x="3063875" y="736601"/>
                </a:lnTo>
                <a:lnTo>
                  <a:pt x="3092450" y="736601"/>
                </a:lnTo>
                <a:lnTo>
                  <a:pt x="3092450" y="660401"/>
                </a:lnTo>
                <a:lnTo>
                  <a:pt x="3132138" y="660401"/>
                </a:lnTo>
                <a:lnTo>
                  <a:pt x="3132138" y="696913"/>
                </a:lnTo>
                <a:lnTo>
                  <a:pt x="3179763" y="696913"/>
                </a:lnTo>
                <a:lnTo>
                  <a:pt x="3179763" y="723901"/>
                </a:lnTo>
                <a:lnTo>
                  <a:pt x="3222625" y="723901"/>
                </a:lnTo>
                <a:lnTo>
                  <a:pt x="3219450" y="1008063"/>
                </a:lnTo>
                <a:lnTo>
                  <a:pt x="3254375" y="1008063"/>
                </a:lnTo>
                <a:lnTo>
                  <a:pt x="3254375" y="950913"/>
                </a:lnTo>
                <a:lnTo>
                  <a:pt x="3300413" y="950913"/>
                </a:lnTo>
                <a:lnTo>
                  <a:pt x="3303588" y="652463"/>
                </a:lnTo>
                <a:lnTo>
                  <a:pt x="3322638" y="652463"/>
                </a:lnTo>
                <a:lnTo>
                  <a:pt x="3340100" y="628650"/>
                </a:lnTo>
                <a:lnTo>
                  <a:pt x="3408363" y="628650"/>
                </a:lnTo>
                <a:lnTo>
                  <a:pt x="3408363" y="657226"/>
                </a:lnTo>
                <a:lnTo>
                  <a:pt x="3440113" y="657226"/>
                </a:lnTo>
                <a:lnTo>
                  <a:pt x="3440113" y="989013"/>
                </a:lnTo>
                <a:lnTo>
                  <a:pt x="3600450" y="992188"/>
                </a:lnTo>
                <a:lnTo>
                  <a:pt x="3603625" y="508000"/>
                </a:lnTo>
                <a:lnTo>
                  <a:pt x="3684588" y="508000"/>
                </a:lnTo>
                <a:lnTo>
                  <a:pt x="3684588" y="547688"/>
                </a:lnTo>
                <a:lnTo>
                  <a:pt x="3706813" y="547688"/>
                </a:lnTo>
                <a:lnTo>
                  <a:pt x="3706813" y="520700"/>
                </a:lnTo>
                <a:lnTo>
                  <a:pt x="3827463" y="520700"/>
                </a:lnTo>
                <a:lnTo>
                  <a:pt x="3827463" y="557213"/>
                </a:lnTo>
                <a:lnTo>
                  <a:pt x="3863975" y="557213"/>
                </a:lnTo>
                <a:lnTo>
                  <a:pt x="3863975" y="989013"/>
                </a:lnTo>
                <a:lnTo>
                  <a:pt x="3911600" y="989013"/>
                </a:lnTo>
                <a:lnTo>
                  <a:pt x="3911600" y="852488"/>
                </a:lnTo>
                <a:lnTo>
                  <a:pt x="3948113" y="855663"/>
                </a:lnTo>
                <a:lnTo>
                  <a:pt x="3948113" y="815976"/>
                </a:lnTo>
                <a:lnTo>
                  <a:pt x="3998913" y="815976"/>
                </a:lnTo>
                <a:lnTo>
                  <a:pt x="3998913" y="855663"/>
                </a:lnTo>
                <a:lnTo>
                  <a:pt x="4051300" y="855663"/>
                </a:lnTo>
                <a:lnTo>
                  <a:pt x="4048125" y="987426"/>
                </a:lnTo>
                <a:lnTo>
                  <a:pt x="4124325" y="987426"/>
                </a:lnTo>
                <a:lnTo>
                  <a:pt x="4124325" y="660401"/>
                </a:lnTo>
                <a:lnTo>
                  <a:pt x="4151313" y="660401"/>
                </a:lnTo>
                <a:lnTo>
                  <a:pt x="4151313" y="547688"/>
                </a:lnTo>
                <a:lnTo>
                  <a:pt x="4319588" y="547688"/>
                </a:lnTo>
                <a:lnTo>
                  <a:pt x="4319588" y="596900"/>
                </a:lnTo>
                <a:lnTo>
                  <a:pt x="4364038" y="596900"/>
                </a:lnTo>
                <a:lnTo>
                  <a:pt x="4362450" y="808038"/>
                </a:lnTo>
                <a:lnTo>
                  <a:pt x="4478338" y="808038"/>
                </a:lnTo>
                <a:lnTo>
                  <a:pt x="4479925" y="46038"/>
                </a:lnTo>
                <a:lnTo>
                  <a:pt x="4495800" y="46038"/>
                </a:lnTo>
                <a:close/>
              </a:path>
            </a:pathLst>
          </a:custGeom>
          <a:solidFill>
            <a:srgbClr val="D9D5CA"/>
          </a:solidFill>
          <a:ln w="0">
            <a:noFill/>
            <a:prstDash val="solid"/>
            <a:round/>
          </a:ln>
        </p:spPr>
        <p:txBody>
          <a:bodyPr anchor="ctr"/>
          <a:lstStyle/>
          <a:p>
            <a:pPr algn="ctr"/>
            <a:endParaRPr dirty="0">
              <a:cs typeface="+mn-ea"/>
              <a:sym typeface="+mn-lt"/>
            </a:endParaRPr>
          </a:p>
        </p:txBody>
      </p:sp>
      <p:grpSp>
        <p:nvGrpSpPr>
          <p:cNvPr id="10" name="组合 9">
            <a:extLst>
              <a:ext uri="{FF2B5EF4-FFF2-40B4-BE49-F238E27FC236}">
                <a16:creationId xmlns:a16="http://schemas.microsoft.com/office/drawing/2014/main" id="{AA5CBFA4-F895-429A-A7FE-B430450C88BB}"/>
              </a:ext>
            </a:extLst>
          </p:cNvPr>
          <p:cNvGrpSpPr/>
          <p:nvPr/>
        </p:nvGrpSpPr>
        <p:grpSpPr>
          <a:xfrm>
            <a:off x="281965" y="192387"/>
            <a:ext cx="1450255" cy="1248353"/>
            <a:chOff x="1089048" y="-256560"/>
            <a:chExt cx="1450255" cy="1248353"/>
          </a:xfrm>
        </p:grpSpPr>
        <p:sp>
          <p:nvSpPr>
            <p:cNvPr id="11" name="椭圆 10">
              <a:extLst>
                <a:ext uri="{FF2B5EF4-FFF2-40B4-BE49-F238E27FC236}">
                  <a16:creationId xmlns:a16="http://schemas.microsoft.com/office/drawing/2014/main" id="{F82501D7-4492-4879-A687-2BA355309DF6}"/>
                </a:ext>
              </a:extLst>
            </p:cNvPr>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11">
              <a:extLst>
                <a:ext uri="{FF2B5EF4-FFF2-40B4-BE49-F238E27FC236}">
                  <a16:creationId xmlns:a16="http://schemas.microsoft.com/office/drawing/2014/main" id="{D987C324-B660-4C5D-9422-896232AD91E5}"/>
                </a:ext>
              </a:extLst>
            </p:cNvPr>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椭圆 12">
              <a:extLst>
                <a:ext uri="{FF2B5EF4-FFF2-40B4-BE49-F238E27FC236}">
                  <a16:creationId xmlns:a16="http://schemas.microsoft.com/office/drawing/2014/main" id="{30ED0BC1-F663-438C-B01A-12590B7AC929}"/>
                </a:ext>
              </a:extLst>
            </p:cNvPr>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椭圆 13">
              <a:extLst>
                <a:ext uri="{FF2B5EF4-FFF2-40B4-BE49-F238E27FC236}">
                  <a16:creationId xmlns:a16="http://schemas.microsoft.com/office/drawing/2014/main" id="{47BF0E35-62B5-4291-A79C-BAEE98DE7CA7}"/>
                </a:ext>
              </a:extLst>
            </p:cNvPr>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FCC6E909-C689-4A45-B5A3-06FD43394068}"/>
                </a:ext>
              </a:extLst>
            </p:cNvPr>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16" name="文本框 58">
            <a:extLst>
              <a:ext uri="{FF2B5EF4-FFF2-40B4-BE49-F238E27FC236}">
                <a16:creationId xmlns:a16="http://schemas.microsoft.com/office/drawing/2014/main" id="{24DA26D1-6568-43F0-BECA-92917873BA36}"/>
              </a:ext>
            </a:extLst>
          </p:cNvPr>
          <p:cNvSpPr txBox="1"/>
          <p:nvPr/>
        </p:nvSpPr>
        <p:spPr>
          <a:xfrm>
            <a:off x="809825" y="288980"/>
            <a:ext cx="4959563"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Rounded MT Bold" panose="020F0704030504030204" pitchFamily="34" charset="0"/>
              </a:rPr>
              <a:t>From the perspective of parents</a:t>
            </a:r>
            <a:endParaRPr lang="zh-CN" altLang="en-US" sz="2400" dirty="0">
              <a:latin typeface="Arial Rounded MT Bold" panose="020F0704030504030204" pitchFamily="34" charset="0"/>
            </a:endParaRPr>
          </a:p>
        </p:txBody>
      </p:sp>
      <p:sp>
        <p:nvSpPr>
          <p:cNvPr id="17" name="椭圆 16">
            <a:extLst>
              <a:ext uri="{FF2B5EF4-FFF2-40B4-BE49-F238E27FC236}">
                <a16:creationId xmlns:a16="http://schemas.microsoft.com/office/drawing/2014/main" id="{5A3BB18E-84D5-4447-9CA5-3FE372FCC4B1}"/>
              </a:ext>
            </a:extLst>
          </p:cNvPr>
          <p:cNvSpPr/>
          <p:nvPr/>
        </p:nvSpPr>
        <p:spPr>
          <a:xfrm>
            <a:off x="1394130" y="3842788"/>
            <a:ext cx="4959563" cy="1579078"/>
          </a:xfrm>
          <a:prstGeom prst="ellipse">
            <a:avLst/>
          </a:prstGeom>
          <a:solidFill>
            <a:srgbClr val="267FAB">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8" name="文本框 17">
            <a:extLst>
              <a:ext uri="{FF2B5EF4-FFF2-40B4-BE49-F238E27FC236}">
                <a16:creationId xmlns:a16="http://schemas.microsoft.com/office/drawing/2014/main" id="{F3D7C667-5D7D-4CAD-89DB-AC26794FF3CE}"/>
              </a:ext>
            </a:extLst>
          </p:cNvPr>
          <p:cNvSpPr txBox="1"/>
          <p:nvPr/>
        </p:nvSpPr>
        <p:spPr>
          <a:xfrm>
            <a:off x="1930675" y="4289263"/>
            <a:ext cx="4625683" cy="646331"/>
          </a:xfrm>
          <a:prstGeom prst="rect">
            <a:avLst/>
          </a:prstGeom>
          <a:noFill/>
        </p:spPr>
        <p:txBody>
          <a:bodyPr wrap="square" rtlCol="0">
            <a:spAutoFit/>
          </a:bodyPr>
          <a:lstStyle/>
          <a:p>
            <a:r>
              <a:rPr lang="en-US" altLang="zh-CN" sz="3600" dirty="0">
                <a:latin typeface="Arial Rounded MT Bold" panose="020F0704030504030204" pitchFamily="34" charset="0"/>
              </a:rPr>
              <a:t>How to find a job?</a:t>
            </a:r>
            <a:endParaRPr lang="zh-CN" altLang="en-US" sz="3600" dirty="0">
              <a:latin typeface="Arial Rounded MT Bold" panose="020F0704030504030204" pitchFamily="34" charset="0"/>
            </a:endParaRPr>
          </a:p>
        </p:txBody>
      </p:sp>
      <p:sp>
        <p:nvSpPr>
          <p:cNvPr id="19" name="椭圆 18">
            <a:extLst>
              <a:ext uri="{FF2B5EF4-FFF2-40B4-BE49-F238E27FC236}">
                <a16:creationId xmlns:a16="http://schemas.microsoft.com/office/drawing/2014/main" id="{81877DAD-FF4F-4B25-B88E-5F01B88FE9D3}"/>
              </a:ext>
            </a:extLst>
          </p:cNvPr>
          <p:cNvSpPr/>
          <p:nvPr/>
        </p:nvSpPr>
        <p:spPr>
          <a:xfrm>
            <a:off x="6112310" y="3854462"/>
            <a:ext cx="4959563" cy="1579078"/>
          </a:xfrm>
          <a:prstGeom prst="ellipse">
            <a:avLst/>
          </a:prstGeom>
          <a:solidFill>
            <a:srgbClr val="267FAB">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0" name="文本框 19">
            <a:extLst>
              <a:ext uri="{FF2B5EF4-FFF2-40B4-BE49-F238E27FC236}">
                <a16:creationId xmlns:a16="http://schemas.microsoft.com/office/drawing/2014/main" id="{789F605F-FDAC-4F3D-8A97-977E9CF2B3BB}"/>
              </a:ext>
            </a:extLst>
          </p:cNvPr>
          <p:cNvSpPr txBox="1"/>
          <p:nvPr/>
        </p:nvSpPr>
        <p:spPr>
          <a:xfrm>
            <a:off x="7229655" y="4289263"/>
            <a:ext cx="4625683" cy="646331"/>
          </a:xfrm>
          <a:prstGeom prst="rect">
            <a:avLst/>
          </a:prstGeom>
          <a:noFill/>
        </p:spPr>
        <p:txBody>
          <a:bodyPr wrap="square" rtlCol="0">
            <a:spAutoFit/>
          </a:bodyPr>
          <a:lstStyle/>
          <a:p>
            <a:r>
              <a:rPr lang="en-US" altLang="zh-CN" sz="3600" dirty="0">
                <a:latin typeface="Arial Rounded MT Bold" panose="020F0704030504030204" pitchFamily="34" charset="0"/>
              </a:rPr>
              <a:t>How to live?</a:t>
            </a:r>
            <a:endParaRPr lang="zh-CN" altLang="en-US" sz="3600" dirty="0">
              <a:latin typeface="Arial Rounded MT Bold" panose="020F0704030504030204" pitchFamily="34" charset="0"/>
            </a:endParaRPr>
          </a:p>
        </p:txBody>
      </p:sp>
      <p:sp>
        <p:nvSpPr>
          <p:cNvPr id="21" name="椭圆 20">
            <a:extLst>
              <a:ext uri="{FF2B5EF4-FFF2-40B4-BE49-F238E27FC236}">
                <a16:creationId xmlns:a16="http://schemas.microsoft.com/office/drawing/2014/main" id="{80E58E18-8257-427E-8BB5-21DFDE348868}"/>
              </a:ext>
            </a:extLst>
          </p:cNvPr>
          <p:cNvSpPr/>
          <p:nvPr/>
        </p:nvSpPr>
        <p:spPr>
          <a:xfrm>
            <a:off x="4243516" y="1079664"/>
            <a:ext cx="3885033" cy="1562100"/>
          </a:xfrm>
          <a:prstGeom prst="ellipse">
            <a:avLst/>
          </a:prstGeom>
          <a:solidFill>
            <a:srgbClr val="FE604A">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3600" dirty="0">
                <a:solidFill>
                  <a:schemeClr val="tx1"/>
                </a:solidFill>
                <a:latin typeface="Arial Rounded MT Bold" panose="020F0704030504030204" pitchFamily="34" charset="0"/>
                <a:cs typeface="+mn-ea"/>
                <a:sym typeface="+mn-lt"/>
              </a:rPr>
              <a:t>Experience</a:t>
            </a:r>
            <a:endParaRPr lang="zh-CN" altLang="en-US" sz="3600" dirty="0">
              <a:solidFill>
                <a:schemeClr val="tx1"/>
              </a:solidFill>
              <a:latin typeface="Arial Rounded MT Bold" panose="020F0704030504030204" pitchFamily="34" charset="0"/>
              <a:cs typeface="+mn-ea"/>
              <a:sym typeface="+mn-lt"/>
            </a:endParaRPr>
          </a:p>
        </p:txBody>
      </p:sp>
      <p:sp>
        <p:nvSpPr>
          <p:cNvPr id="22" name="Freeform: Shape 30">
            <a:extLst>
              <a:ext uri="{FF2B5EF4-FFF2-40B4-BE49-F238E27FC236}">
                <a16:creationId xmlns:a16="http://schemas.microsoft.com/office/drawing/2014/main" id="{3A32F6A3-5134-49AC-B416-7AEB18EED47F}"/>
              </a:ext>
            </a:extLst>
          </p:cNvPr>
          <p:cNvSpPr/>
          <p:nvPr/>
        </p:nvSpPr>
        <p:spPr bwMode="auto">
          <a:xfrm rot="3869728">
            <a:off x="7412466" y="2740823"/>
            <a:ext cx="1618774" cy="671484"/>
          </a:xfrm>
          <a:custGeom>
            <a:avLst/>
            <a:gdLst/>
            <a:ahLst/>
            <a:cxnLst>
              <a:cxn ang="0">
                <a:pos x="361" y="151"/>
              </a:cxn>
              <a:cxn ang="0">
                <a:pos x="346" y="224"/>
              </a:cxn>
              <a:cxn ang="0">
                <a:pos x="563" y="151"/>
              </a:cxn>
              <a:cxn ang="0">
                <a:pos x="391" y="0"/>
              </a:cxn>
              <a:cxn ang="0">
                <a:pos x="376" y="75"/>
              </a:cxn>
              <a:cxn ang="0">
                <a:pos x="0" y="116"/>
              </a:cxn>
              <a:cxn ang="0">
                <a:pos x="23" y="189"/>
              </a:cxn>
              <a:cxn ang="0">
                <a:pos x="361" y="151"/>
              </a:cxn>
            </a:cxnLst>
            <a:rect l="0" t="0" r="r" b="b"/>
            <a:pathLst>
              <a:path w="563" h="224">
                <a:moveTo>
                  <a:pt x="361" y="151"/>
                </a:moveTo>
                <a:cubicBezTo>
                  <a:pt x="346" y="224"/>
                  <a:pt x="346" y="224"/>
                  <a:pt x="346" y="224"/>
                </a:cubicBezTo>
                <a:cubicBezTo>
                  <a:pt x="563" y="151"/>
                  <a:pt x="563" y="151"/>
                  <a:pt x="563" y="151"/>
                </a:cubicBezTo>
                <a:cubicBezTo>
                  <a:pt x="391" y="0"/>
                  <a:pt x="391" y="0"/>
                  <a:pt x="391" y="0"/>
                </a:cubicBezTo>
                <a:cubicBezTo>
                  <a:pt x="376" y="75"/>
                  <a:pt x="376" y="75"/>
                  <a:pt x="376" y="75"/>
                </a:cubicBezTo>
                <a:cubicBezTo>
                  <a:pt x="250" y="64"/>
                  <a:pt x="121" y="78"/>
                  <a:pt x="0" y="116"/>
                </a:cubicBezTo>
                <a:cubicBezTo>
                  <a:pt x="23" y="189"/>
                  <a:pt x="23" y="189"/>
                  <a:pt x="23" y="189"/>
                </a:cubicBezTo>
                <a:cubicBezTo>
                  <a:pt x="131" y="155"/>
                  <a:pt x="247" y="142"/>
                  <a:pt x="361" y="151"/>
                </a:cubicBezTo>
                <a:close/>
              </a:path>
            </a:pathLst>
          </a:custGeom>
          <a:solidFill>
            <a:srgbClr val="D9D5CA"/>
          </a:solidFill>
          <a:ln w="9525">
            <a:noFill/>
            <a:round/>
          </a:ln>
        </p:spPr>
        <p:txBody>
          <a:bodyPr anchor="ctr"/>
          <a:lstStyle/>
          <a:p>
            <a:pPr algn="ctr"/>
            <a:endParaRPr dirty="0">
              <a:cs typeface="+mn-ea"/>
              <a:sym typeface="+mn-lt"/>
            </a:endParaRPr>
          </a:p>
        </p:txBody>
      </p:sp>
      <p:sp>
        <p:nvSpPr>
          <p:cNvPr id="23" name="Freeform: Shape 32">
            <a:extLst>
              <a:ext uri="{FF2B5EF4-FFF2-40B4-BE49-F238E27FC236}">
                <a16:creationId xmlns:a16="http://schemas.microsoft.com/office/drawing/2014/main" id="{82F0437D-3AAE-4D92-9EA4-DB91A7F1C52F}"/>
              </a:ext>
            </a:extLst>
          </p:cNvPr>
          <p:cNvSpPr/>
          <p:nvPr/>
        </p:nvSpPr>
        <p:spPr bwMode="auto">
          <a:xfrm rot="16905316">
            <a:off x="3844451" y="2834802"/>
            <a:ext cx="1481815" cy="629957"/>
          </a:xfrm>
          <a:custGeom>
            <a:avLst/>
            <a:gdLst/>
            <a:ahLst/>
            <a:cxnLst>
              <a:cxn ang="0">
                <a:pos x="202" y="73"/>
              </a:cxn>
              <a:cxn ang="0">
                <a:pos x="217" y="0"/>
              </a:cxn>
              <a:cxn ang="0">
                <a:pos x="0" y="73"/>
              </a:cxn>
              <a:cxn ang="0">
                <a:pos x="172" y="224"/>
              </a:cxn>
              <a:cxn ang="0">
                <a:pos x="187" y="149"/>
              </a:cxn>
              <a:cxn ang="0">
                <a:pos x="273" y="153"/>
              </a:cxn>
              <a:cxn ang="0">
                <a:pos x="563" y="108"/>
              </a:cxn>
              <a:cxn ang="0">
                <a:pos x="540" y="35"/>
              </a:cxn>
              <a:cxn ang="0">
                <a:pos x="202" y="73"/>
              </a:cxn>
            </a:cxnLst>
            <a:rect l="0" t="0" r="r" b="b"/>
            <a:pathLst>
              <a:path w="563" h="224">
                <a:moveTo>
                  <a:pt x="202" y="73"/>
                </a:moveTo>
                <a:cubicBezTo>
                  <a:pt x="217" y="0"/>
                  <a:pt x="217" y="0"/>
                  <a:pt x="217" y="0"/>
                </a:cubicBezTo>
                <a:cubicBezTo>
                  <a:pt x="0" y="73"/>
                  <a:pt x="0" y="73"/>
                  <a:pt x="0" y="73"/>
                </a:cubicBezTo>
                <a:cubicBezTo>
                  <a:pt x="172" y="224"/>
                  <a:pt x="172" y="224"/>
                  <a:pt x="172" y="224"/>
                </a:cubicBezTo>
                <a:cubicBezTo>
                  <a:pt x="187" y="149"/>
                  <a:pt x="187" y="149"/>
                  <a:pt x="187" y="149"/>
                </a:cubicBezTo>
                <a:cubicBezTo>
                  <a:pt x="216" y="151"/>
                  <a:pt x="244" y="153"/>
                  <a:pt x="273" y="153"/>
                </a:cubicBezTo>
                <a:cubicBezTo>
                  <a:pt x="371" y="153"/>
                  <a:pt x="470" y="138"/>
                  <a:pt x="563" y="108"/>
                </a:cubicBezTo>
                <a:cubicBezTo>
                  <a:pt x="540" y="35"/>
                  <a:pt x="540" y="35"/>
                  <a:pt x="540" y="35"/>
                </a:cubicBezTo>
                <a:cubicBezTo>
                  <a:pt x="431" y="69"/>
                  <a:pt x="316" y="82"/>
                  <a:pt x="202" y="73"/>
                </a:cubicBezTo>
                <a:close/>
              </a:path>
            </a:pathLst>
          </a:custGeom>
          <a:solidFill>
            <a:srgbClr val="D9D5CA"/>
          </a:solidFill>
          <a:ln w="9525">
            <a:noFill/>
            <a:round/>
          </a:ln>
        </p:spPr>
        <p:txBody>
          <a:bodyPr anchor="ctr"/>
          <a:lstStyle/>
          <a:p>
            <a:pPr algn="ctr"/>
            <a:endParaRPr dirty="0">
              <a:cs typeface="+mn-ea"/>
              <a:sym typeface="+mn-lt"/>
            </a:endParaRPr>
          </a:p>
        </p:txBody>
      </p:sp>
    </p:spTree>
    <p:extLst>
      <p:ext uri="{BB962C8B-B14F-4D97-AF65-F5344CB8AC3E}">
        <p14:creationId xmlns:p14="http://schemas.microsoft.com/office/powerpoint/2010/main" val="1917429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7" grpId="0" animBg="1"/>
      <p:bldP spid="18" grpId="0"/>
      <p:bldP spid="19" grpId="0" animBg="1"/>
      <p:bldP spid="20" grpId="0"/>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29132" y="6617385"/>
            <a:ext cx="1800200"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rgbClr val="F3E5D8"/>
                </a:solidFill>
                <a:effectLst/>
                <a:uLnTx/>
                <a:uFillTx/>
              </a:rPr>
              <a:t>PPT</a:t>
            </a:r>
            <a:r>
              <a:rPr kumimoji="0" lang="zh-CN" altLang="en-US" sz="100" b="0" i="0" u="none" strike="noStrike" kern="0" cap="none" spc="0" normalizeH="0" baseline="0" noProof="0" dirty="0">
                <a:ln>
                  <a:noFill/>
                </a:ln>
                <a:solidFill>
                  <a:srgbClr val="F3E5D8"/>
                </a:solidFill>
                <a:effectLst/>
                <a:uLnTx/>
                <a:uFillTx/>
              </a:rPr>
              <a:t>模板 </a:t>
            </a:r>
            <a:r>
              <a:rPr kumimoji="0" lang="en-US" altLang="zh-CN" sz="100" b="0" i="0" u="none" strike="noStrike" kern="0" cap="none" spc="0" normalizeH="0" baseline="0" noProof="0" dirty="0">
                <a:ln>
                  <a:noFill/>
                </a:ln>
                <a:solidFill>
                  <a:srgbClr val="F3E5D8"/>
                </a:solidFill>
                <a:effectLst/>
                <a:uLnTx/>
                <a:uFillTx/>
              </a:rPr>
              <a:t>http://www.1ppt.com/moban/</a:t>
            </a:r>
            <a:r>
              <a:rPr kumimoji="0" lang="zh-CN" altLang="en-US" sz="100" b="0" i="0" u="none" strike="noStrike" kern="0" cap="none" spc="0" normalizeH="0" baseline="0" noProof="0" dirty="0">
                <a:ln>
                  <a:noFill/>
                </a:ln>
                <a:solidFill>
                  <a:srgbClr val="F3E5D8"/>
                </a:solidFill>
                <a:effectLst/>
                <a:uLnTx/>
                <a:uFillTx/>
              </a:rPr>
              <a:t> </a:t>
            </a:r>
            <a:endParaRPr kumimoji="0" lang="en-US" altLang="zh-CN" sz="100" b="0" i="0" u="none" strike="noStrike" kern="0" cap="none" spc="0" normalizeH="0" baseline="0" noProof="0" dirty="0">
              <a:ln>
                <a:noFill/>
              </a:ln>
              <a:solidFill>
                <a:srgbClr val="F3E5D8"/>
              </a:solidFill>
              <a:effectLst/>
              <a:uLnTx/>
              <a:uFillTx/>
            </a:endParaRPr>
          </a:p>
        </p:txBody>
      </p:sp>
      <p:grpSp>
        <p:nvGrpSpPr>
          <p:cNvPr id="20" name="组合 19">
            <a:extLst>
              <a:ext uri="{FF2B5EF4-FFF2-40B4-BE49-F238E27FC236}">
                <a16:creationId xmlns:a16="http://schemas.microsoft.com/office/drawing/2014/main" id="{2642FC03-869D-4A0D-80E0-2AC3E0E5CB77}"/>
              </a:ext>
            </a:extLst>
          </p:cNvPr>
          <p:cNvGrpSpPr/>
          <p:nvPr/>
        </p:nvGrpSpPr>
        <p:grpSpPr>
          <a:xfrm>
            <a:off x="281965" y="192387"/>
            <a:ext cx="1450255" cy="1248353"/>
            <a:chOff x="1089048" y="-256560"/>
            <a:chExt cx="1450255" cy="1248353"/>
          </a:xfrm>
        </p:grpSpPr>
        <p:sp>
          <p:nvSpPr>
            <p:cNvPr id="21" name="椭圆 20">
              <a:extLst>
                <a:ext uri="{FF2B5EF4-FFF2-40B4-BE49-F238E27FC236}">
                  <a16:creationId xmlns:a16="http://schemas.microsoft.com/office/drawing/2014/main" id="{F797A10F-4E6F-48E8-8541-0FDC41004911}"/>
                </a:ext>
              </a:extLst>
            </p:cNvPr>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椭圆 24">
              <a:extLst>
                <a:ext uri="{FF2B5EF4-FFF2-40B4-BE49-F238E27FC236}">
                  <a16:creationId xmlns:a16="http://schemas.microsoft.com/office/drawing/2014/main" id="{19B53416-BF17-41EF-9947-7825D1975531}"/>
                </a:ext>
              </a:extLst>
            </p:cNvPr>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椭圆 25">
              <a:extLst>
                <a:ext uri="{FF2B5EF4-FFF2-40B4-BE49-F238E27FC236}">
                  <a16:creationId xmlns:a16="http://schemas.microsoft.com/office/drawing/2014/main" id="{AA3C79A8-D9D7-428B-9C2D-313F8D78F122}"/>
                </a:ext>
              </a:extLst>
            </p:cNvPr>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椭圆 27">
              <a:extLst>
                <a:ext uri="{FF2B5EF4-FFF2-40B4-BE49-F238E27FC236}">
                  <a16:creationId xmlns:a16="http://schemas.microsoft.com/office/drawing/2014/main" id="{CE748567-246F-4822-8605-84FB499850BF}"/>
                </a:ext>
              </a:extLst>
            </p:cNvPr>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椭圆 30">
              <a:extLst>
                <a:ext uri="{FF2B5EF4-FFF2-40B4-BE49-F238E27FC236}">
                  <a16:creationId xmlns:a16="http://schemas.microsoft.com/office/drawing/2014/main" id="{203DCF4A-B380-401E-BEA5-B5E36DD18685}"/>
                </a:ext>
              </a:extLst>
            </p:cNvPr>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2" name="文本框 58">
            <a:extLst>
              <a:ext uri="{FF2B5EF4-FFF2-40B4-BE49-F238E27FC236}">
                <a16:creationId xmlns:a16="http://schemas.microsoft.com/office/drawing/2014/main" id="{6B4B97A4-AA49-440C-AFD0-B6914E11141B}"/>
              </a:ext>
            </a:extLst>
          </p:cNvPr>
          <p:cNvSpPr txBox="1"/>
          <p:nvPr/>
        </p:nvSpPr>
        <p:spPr>
          <a:xfrm>
            <a:off x="809825" y="288980"/>
            <a:ext cx="4959563"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Rounded MT Bold" panose="020F0704030504030204" pitchFamily="34" charset="0"/>
              </a:rPr>
              <a:t>From the perspective of parents</a:t>
            </a:r>
            <a:endParaRPr lang="zh-CN" altLang="en-US" sz="2400" dirty="0">
              <a:latin typeface="Arial Rounded MT Bold" panose="020F0704030504030204" pitchFamily="34" charset="0"/>
            </a:endParaRPr>
          </a:p>
        </p:txBody>
      </p:sp>
      <p:pic>
        <p:nvPicPr>
          <p:cNvPr id="10" name="图片 9">
            <a:extLst>
              <a:ext uri="{FF2B5EF4-FFF2-40B4-BE49-F238E27FC236}">
                <a16:creationId xmlns:a16="http://schemas.microsoft.com/office/drawing/2014/main" id="{F50B115A-FC6F-4689-BF8E-F79F1A6E51AC}"/>
              </a:ext>
            </a:extLst>
          </p:cNvPr>
          <p:cNvPicPr>
            <a:picLocks noChangeAspect="1"/>
          </p:cNvPicPr>
          <p:nvPr/>
        </p:nvPicPr>
        <p:blipFill>
          <a:blip r:embed="rId3"/>
          <a:stretch>
            <a:fillRect/>
          </a:stretch>
        </p:blipFill>
        <p:spPr>
          <a:xfrm>
            <a:off x="5917892" y="2813664"/>
            <a:ext cx="5886093" cy="3109920"/>
          </a:xfrm>
          <a:prstGeom prst="rect">
            <a:avLst/>
          </a:prstGeom>
        </p:spPr>
      </p:pic>
      <p:sp>
        <p:nvSpPr>
          <p:cNvPr id="33" name="椭圆 32">
            <a:extLst>
              <a:ext uri="{FF2B5EF4-FFF2-40B4-BE49-F238E27FC236}">
                <a16:creationId xmlns:a16="http://schemas.microsoft.com/office/drawing/2014/main" id="{1EAD41C1-574C-41AA-B78E-ABCA4C51B083}"/>
              </a:ext>
            </a:extLst>
          </p:cNvPr>
          <p:cNvSpPr/>
          <p:nvPr/>
        </p:nvSpPr>
        <p:spPr>
          <a:xfrm>
            <a:off x="168711" y="2072302"/>
            <a:ext cx="4959563" cy="2437395"/>
          </a:xfrm>
          <a:prstGeom prst="ellipse">
            <a:avLst/>
          </a:prstGeom>
          <a:solidFill>
            <a:srgbClr val="267FAB">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02D24B19-4A3D-4D7E-8958-4488384329D8}"/>
              </a:ext>
            </a:extLst>
          </p:cNvPr>
          <p:cNvSpPr txBox="1"/>
          <p:nvPr/>
        </p:nvSpPr>
        <p:spPr>
          <a:xfrm>
            <a:off x="388015" y="2672148"/>
            <a:ext cx="4625683" cy="1200329"/>
          </a:xfrm>
          <a:prstGeom prst="rect">
            <a:avLst/>
          </a:prstGeom>
          <a:noFill/>
        </p:spPr>
        <p:txBody>
          <a:bodyPr wrap="square" rtlCol="0">
            <a:spAutoFit/>
          </a:bodyPr>
          <a:lstStyle/>
          <a:p>
            <a:r>
              <a:rPr lang="en-US" altLang="zh-CN" sz="3600" dirty="0">
                <a:latin typeface="Arial Rounded MT Bold" panose="020F0704030504030204" pitchFamily="34" charset="0"/>
                <a:cs typeface="Times New Roman" panose="02020603050405020304" pitchFamily="18" charset="0"/>
              </a:rPr>
              <a:t>M</a:t>
            </a:r>
            <a:r>
              <a:rPr lang="en-US" altLang="zh-CN" sz="3600" dirty="0">
                <a:effectLst/>
                <a:latin typeface="Arial Rounded MT Bold" panose="020F0704030504030204" pitchFamily="34" charset="0"/>
                <a:cs typeface="Times New Roman" panose="02020603050405020304" pitchFamily="18" charset="0"/>
              </a:rPr>
              <a:t>any graduates have not found a job</a:t>
            </a:r>
            <a:endParaRPr lang="zh-CN" altLang="en-US" sz="3600" dirty="0">
              <a:latin typeface="Arial Rounded MT Bold" panose="020F07040305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flipV="1">
            <a:off x="4001132" y="1314399"/>
            <a:ext cx="4410075" cy="4410075"/>
          </a:xfrm>
          <a:prstGeom prst="ellipse">
            <a:avLst/>
          </a:prstGeom>
          <a:solidFill>
            <a:srgbClr val="BA764F">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0FA31050-74F5-4322-AFCA-EAA9B1AA950C}"/>
              </a:ext>
            </a:extLst>
          </p:cNvPr>
          <p:cNvSpPr txBox="1"/>
          <p:nvPr/>
        </p:nvSpPr>
        <p:spPr>
          <a:xfrm>
            <a:off x="4551299" y="2734607"/>
            <a:ext cx="4633597" cy="1569660"/>
          </a:xfrm>
          <a:prstGeom prst="rect">
            <a:avLst/>
          </a:prstGeom>
          <a:noFill/>
        </p:spPr>
        <p:txBody>
          <a:bodyPr wrap="square" rtlCol="0">
            <a:spAutoFit/>
          </a:bodyPr>
          <a:lstStyle/>
          <a:p>
            <a:r>
              <a:rPr lang="en-US" altLang="zh-CN" sz="9600" dirty="0">
                <a:latin typeface="Arial Rounded MT Bold" panose="020F0704030504030204" pitchFamily="34" charset="0"/>
              </a:rPr>
              <a:t>LOVE</a:t>
            </a:r>
            <a:endParaRPr lang="zh-CN" altLang="en-US" sz="9600" dirty="0">
              <a:latin typeface="Arial Rounded MT Bold" panose="020F0704030504030204" pitchFamily="34" charset="0"/>
            </a:endParaRPr>
          </a:p>
        </p:txBody>
      </p:sp>
    </p:spTree>
    <p:extLst>
      <p:ext uri="{BB962C8B-B14F-4D97-AF65-F5344CB8AC3E}">
        <p14:creationId xmlns:p14="http://schemas.microsoft.com/office/powerpoint/2010/main" val="3212863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flipV="1">
            <a:off x="8210551" y="1291649"/>
            <a:ext cx="2362200" cy="2362200"/>
          </a:xfrm>
          <a:prstGeom prst="ellipse">
            <a:avLst/>
          </a:prstGeom>
          <a:solidFill>
            <a:srgbClr val="8BB6CB">
              <a:alpha val="5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8" name="椭圆 7"/>
          <p:cNvSpPr/>
          <p:nvPr/>
        </p:nvSpPr>
        <p:spPr>
          <a:xfrm>
            <a:off x="-57151" y="0"/>
            <a:ext cx="2362200" cy="2362200"/>
          </a:xfrm>
          <a:prstGeom prst="ellipse">
            <a:avLst/>
          </a:prstGeom>
          <a:solidFill>
            <a:srgbClr val="D9D5CA">
              <a:alpha val="87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9" name="椭圆 8"/>
          <p:cNvSpPr/>
          <p:nvPr/>
        </p:nvSpPr>
        <p:spPr>
          <a:xfrm>
            <a:off x="2432685" y="1291649"/>
            <a:ext cx="1266288" cy="1266288"/>
          </a:xfrm>
          <a:prstGeom prst="ellipse">
            <a:avLst/>
          </a:prstGeom>
          <a:solidFill>
            <a:srgbClr val="2E4A4E">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0" name="椭圆 9"/>
          <p:cNvSpPr/>
          <p:nvPr/>
        </p:nvSpPr>
        <p:spPr>
          <a:xfrm>
            <a:off x="742951" y="1805940"/>
            <a:ext cx="1562100" cy="1562100"/>
          </a:xfrm>
          <a:prstGeom prst="ellipse">
            <a:avLst/>
          </a:prstGeom>
          <a:solidFill>
            <a:srgbClr val="C5A086">
              <a:alpha val="77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2" name="椭圆 11"/>
          <p:cNvSpPr/>
          <p:nvPr/>
        </p:nvSpPr>
        <p:spPr>
          <a:xfrm flipV="1">
            <a:off x="2745313" y="621446"/>
            <a:ext cx="491075" cy="491074"/>
          </a:xfrm>
          <a:prstGeom prst="ellipse">
            <a:avLst/>
          </a:prstGeom>
          <a:solidFill>
            <a:srgbClr val="BA764F">
              <a:alpha val="83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3" name="椭圆 12"/>
          <p:cNvSpPr/>
          <p:nvPr/>
        </p:nvSpPr>
        <p:spPr>
          <a:xfrm flipV="1">
            <a:off x="578741" y="1805942"/>
            <a:ext cx="4410075" cy="4410075"/>
          </a:xfrm>
          <a:prstGeom prst="ellipse">
            <a:avLst/>
          </a:prstGeom>
          <a:solidFill>
            <a:srgbClr val="BA764F">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9" name="椭圆 18"/>
          <p:cNvSpPr/>
          <p:nvPr/>
        </p:nvSpPr>
        <p:spPr>
          <a:xfrm>
            <a:off x="100965" y="2225040"/>
            <a:ext cx="603887" cy="603886"/>
          </a:xfrm>
          <a:prstGeom prst="ellipse">
            <a:avLst/>
          </a:prstGeom>
          <a:solidFill>
            <a:sysClr val="window" lastClr="FFFFFF">
              <a:lumMod val="75000"/>
              <a:alpha val="48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0" name="椭圆 19"/>
          <p:cNvSpPr/>
          <p:nvPr/>
        </p:nvSpPr>
        <p:spPr>
          <a:xfrm>
            <a:off x="5100829" y="5487994"/>
            <a:ext cx="417507" cy="417506"/>
          </a:xfrm>
          <a:prstGeom prst="ellipse">
            <a:avLst/>
          </a:prstGeom>
          <a:solidFill>
            <a:srgbClr val="2E4A4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 name="椭圆 1"/>
          <p:cNvSpPr/>
          <p:nvPr/>
        </p:nvSpPr>
        <p:spPr>
          <a:xfrm>
            <a:off x="8844916" y="4939032"/>
            <a:ext cx="1092835" cy="1092835"/>
          </a:xfrm>
          <a:prstGeom prst="ellipse">
            <a:avLst/>
          </a:prstGeom>
          <a:solidFill>
            <a:srgbClr val="8BB6CB">
              <a:alpha val="87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6" name="椭圆 5"/>
          <p:cNvSpPr/>
          <p:nvPr/>
        </p:nvSpPr>
        <p:spPr>
          <a:xfrm>
            <a:off x="-1132205" y="1291590"/>
            <a:ext cx="2673351" cy="267335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9514206" y="5157472"/>
            <a:ext cx="880745" cy="880745"/>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0FA31050-74F5-4322-AFCA-EAA9B1AA950C}"/>
              </a:ext>
            </a:extLst>
          </p:cNvPr>
          <p:cNvSpPr txBox="1"/>
          <p:nvPr/>
        </p:nvSpPr>
        <p:spPr>
          <a:xfrm>
            <a:off x="5624708" y="838833"/>
            <a:ext cx="4633597" cy="1569660"/>
          </a:xfrm>
          <a:prstGeom prst="rect">
            <a:avLst/>
          </a:prstGeom>
          <a:noFill/>
        </p:spPr>
        <p:txBody>
          <a:bodyPr wrap="square" rtlCol="0">
            <a:spAutoFit/>
          </a:bodyPr>
          <a:lstStyle/>
          <a:p>
            <a:r>
              <a:rPr lang="en-US" altLang="zh-CN" sz="9600" dirty="0">
                <a:latin typeface="Arial Rounded MT Bold" panose="020F0704030504030204" pitchFamily="34" charset="0"/>
              </a:rPr>
              <a:t>PART 3</a:t>
            </a:r>
            <a:endParaRPr lang="zh-CN" altLang="en-US" sz="9600" dirty="0">
              <a:latin typeface="Arial Rounded MT Bold" panose="020F0704030504030204" pitchFamily="34" charset="0"/>
            </a:endParaRPr>
          </a:p>
        </p:txBody>
      </p:sp>
      <p:sp>
        <p:nvSpPr>
          <p:cNvPr id="15" name="文本框 14">
            <a:extLst>
              <a:ext uri="{FF2B5EF4-FFF2-40B4-BE49-F238E27FC236}">
                <a16:creationId xmlns:a16="http://schemas.microsoft.com/office/drawing/2014/main" id="{C9242BCF-DD5C-2F41-A841-730EFDC017A2}"/>
              </a:ext>
            </a:extLst>
          </p:cNvPr>
          <p:cNvSpPr txBox="1"/>
          <p:nvPr/>
        </p:nvSpPr>
        <p:spPr>
          <a:xfrm>
            <a:off x="7321006" y="2698639"/>
            <a:ext cx="7408548" cy="923330"/>
          </a:xfrm>
          <a:prstGeom prst="rect">
            <a:avLst/>
          </a:prstGeom>
          <a:noFill/>
        </p:spPr>
        <p:txBody>
          <a:bodyPr wrap="square" rtlCol="0">
            <a:spAutoFit/>
          </a:bodyPr>
          <a:lstStyle/>
          <a:p>
            <a:r>
              <a:rPr lang="en-US" altLang="zh-CN" sz="5400" dirty="0">
                <a:latin typeface="Arial Rounded MT Bold" panose="020F0704030504030204" pitchFamily="34" charset="0"/>
              </a:rPr>
              <a:t>Conclusion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1965" y="211437"/>
            <a:ext cx="1450255" cy="1248353"/>
            <a:chOff x="1089048" y="-256560"/>
            <a:chExt cx="1450255" cy="1248353"/>
          </a:xfrm>
        </p:grpSpPr>
        <p:sp>
          <p:nvSpPr>
            <p:cNvPr id="3" name="椭圆 2"/>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椭圆 3"/>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椭圆 4"/>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椭圆 6"/>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58"/>
          <p:cNvSpPr txBox="1"/>
          <p:nvPr/>
        </p:nvSpPr>
        <p:spPr>
          <a:xfrm>
            <a:off x="835224" y="401909"/>
            <a:ext cx="243049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cs typeface="+mn-ea"/>
                <a:sym typeface="+mn-lt"/>
              </a:rPr>
              <a:t>conclusion</a:t>
            </a:r>
            <a:endParaRPr lang="zh-CN" altLang="en-US" sz="3200" b="1" dirty="0">
              <a:cs typeface="+mn-ea"/>
              <a:sym typeface="+mn-lt"/>
            </a:endParaRPr>
          </a:p>
        </p:txBody>
      </p:sp>
      <p:sp>
        <p:nvSpPr>
          <p:cNvPr id="9" name="Freeform: Shape 2"/>
          <p:cNvSpPr/>
          <p:nvPr/>
        </p:nvSpPr>
        <p:spPr bwMode="auto">
          <a:xfrm>
            <a:off x="0" y="4632327"/>
            <a:ext cx="12192000" cy="2225675"/>
          </a:xfrm>
          <a:custGeom>
            <a:avLst/>
            <a:gdLst>
              <a:gd name="connsiteX0" fmla="*/ 4495800 w 8683625"/>
              <a:gd name="connsiteY0" fmla="*/ 0 h 1086621"/>
              <a:gd name="connsiteX1" fmla="*/ 4595813 w 8683625"/>
              <a:gd name="connsiteY1" fmla="*/ 1588 h 1086621"/>
              <a:gd name="connsiteX2" fmla="*/ 4595813 w 8683625"/>
              <a:gd name="connsiteY2" fmla="*/ 23813 h 1086621"/>
              <a:gd name="connsiteX3" fmla="*/ 4656138 w 8683625"/>
              <a:gd name="connsiteY3" fmla="*/ 23813 h 1086621"/>
              <a:gd name="connsiteX4" fmla="*/ 4651375 w 8683625"/>
              <a:gd name="connsiteY4" fmla="*/ 828676 h 1086621"/>
              <a:gd name="connsiteX5" fmla="*/ 4802188 w 8683625"/>
              <a:gd name="connsiteY5" fmla="*/ 828676 h 1086621"/>
              <a:gd name="connsiteX6" fmla="*/ 4803775 w 8683625"/>
              <a:gd name="connsiteY6" fmla="*/ 615950 h 1086621"/>
              <a:gd name="connsiteX7" fmla="*/ 4916488 w 8683625"/>
              <a:gd name="connsiteY7" fmla="*/ 615950 h 1086621"/>
              <a:gd name="connsiteX8" fmla="*/ 4919663 w 8683625"/>
              <a:gd name="connsiteY8" fmla="*/ 441325 h 1086621"/>
              <a:gd name="connsiteX9" fmla="*/ 5086350 w 8683625"/>
              <a:gd name="connsiteY9" fmla="*/ 441325 h 1086621"/>
              <a:gd name="connsiteX10" fmla="*/ 5086350 w 8683625"/>
              <a:gd name="connsiteY10" fmla="*/ 496888 h 1086621"/>
              <a:gd name="connsiteX11" fmla="*/ 5124450 w 8683625"/>
              <a:gd name="connsiteY11" fmla="*/ 500063 h 1086621"/>
              <a:gd name="connsiteX12" fmla="*/ 5122863 w 8683625"/>
              <a:gd name="connsiteY12" fmla="*/ 633413 h 1086621"/>
              <a:gd name="connsiteX13" fmla="*/ 5170488 w 8683625"/>
              <a:gd name="connsiteY13" fmla="*/ 633413 h 1086621"/>
              <a:gd name="connsiteX14" fmla="*/ 5172075 w 8683625"/>
              <a:gd name="connsiteY14" fmla="*/ 588963 h 1086621"/>
              <a:gd name="connsiteX15" fmla="*/ 5280025 w 8683625"/>
              <a:gd name="connsiteY15" fmla="*/ 588963 h 1086621"/>
              <a:gd name="connsiteX16" fmla="*/ 5280025 w 8683625"/>
              <a:gd name="connsiteY16" fmla="*/ 639763 h 1086621"/>
              <a:gd name="connsiteX17" fmla="*/ 5330825 w 8683625"/>
              <a:gd name="connsiteY17" fmla="*/ 639763 h 1086621"/>
              <a:gd name="connsiteX18" fmla="*/ 5327650 w 8683625"/>
              <a:gd name="connsiteY18" fmla="*/ 728663 h 1086621"/>
              <a:gd name="connsiteX19" fmla="*/ 5359400 w 8683625"/>
              <a:gd name="connsiteY19" fmla="*/ 728663 h 1086621"/>
              <a:gd name="connsiteX20" fmla="*/ 5359400 w 8683625"/>
              <a:gd name="connsiteY20" fmla="*/ 396875 h 1086621"/>
              <a:gd name="connsiteX21" fmla="*/ 5391150 w 8683625"/>
              <a:gd name="connsiteY21" fmla="*/ 396875 h 1086621"/>
              <a:gd name="connsiteX22" fmla="*/ 5391150 w 8683625"/>
              <a:gd name="connsiteY22" fmla="*/ 333375 h 1086621"/>
              <a:gd name="connsiteX23" fmla="*/ 5446713 w 8683625"/>
              <a:gd name="connsiteY23" fmla="*/ 333375 h 1086621"/>
              <a:gd name="connsiteX24" fmla="*/ 5522913 w 8683625"/>
              <a:gd name="connsiteY24" fmla="*/ 333375 h 1086621"/>
              <a:gd name="connsiteX25" fmla="*/ 5522913 w 8683625"/>
              <a:gd name="connsiteY25" fmla="*/ 365125 h 1086621"/>
              <a:gd name="connsiteX26" fmla="*/ 5586413 w 8683625"/>
              <a:gd name="connsiteY26" fmla="*/ 368300 h 1086621"/>
              <a:gd name="connsiteX27" fmla="*/ 5586413 w 8683625"/>
              <a:gd name="connsiteY27" fmla="*/ 557213 h 1086621"/>
              <a:gd name="connsiteX28" fmla="*/ 5651500 w 8683625"/>
              <a:gd name="connsiteY28" fmla="*/ 557213 h 1086621"/>
              <a:gd name="connsiteX29" fmla="*/ 5651500 w 8683625"/>
              <a:gd name="connsiteY29" fmla="*/ 515938 h 1086621"/>
              <a:gd name="connsiteX30" fmla="*/ 5726113 w 8683625"/>
              <a:gd name="connsiteY30" fmla="*/ 515938 h 1086621"/>
              <a:gd name="connsiteX31" fmla="*/ 5726113 w 8683625"/>
              <a:gd name="connsiteY31" fmla="*/ 547688 h 1086621"/>
              <a:gd name="connsiteX32" fmla="*/ 5819775 w 8683625"/>
              <a:gd name="connsiteY32" fmla="*/ 547688 h 1086621"/>
              <a:gd name="connsiteX33" fmla="*/ 5819775 w 8683625"/>
              <a:gd name="connsiteY33" fmla="*/ 617538 h 1086621"/>
              <a:gd name="connsiteX34" fmla="*/ 5854700 w 8683625"/>
              <a:gd name="connsiteY34" fmla="*/ 617538 h 1086621"/>
              <a:gd name="connsiteX35" fmla="*/ 5854700 w 8683625"/>
              <a:gd name="connsiteY35" fmla="*/ 584200 h 1086621"/>
              <a:gd name="connsiteX36" fmla="*/ 5886450 w 8683625"/>
              <a:gd name="connsiteY36" fmla="*/ 584200 h 1086621"/>
              <a:gd name="connsiteX37" fmla="*/ 5886450 w 8683625"/>
              <a:gd name="connsiteY37" fmla="*/ 547688 h 1086621"/>
              <a:gd name="connsiteX38" fmla="*/ 5962650 w 8683625"/>
              <a:gd name="connsiteY38" fmla="*/ 547688 h 1086621"/>
              <a:gd name="connsiteX39" fmla="*/ 5959475 w 8683625"/>
              <a:gd name="connsiteY39" fmla="*/ 584200 h 1086621"/>
              <a:gd name="connsiteX40" fmla="*/ 6011863 w 8683625"/>
              <a:gd name="connsiteY40" fmla="*/ 584200 h 1086621"/>
              <a:gd name="connsiteX41" fmla="*/ 6011863 w 8683625"/>
              <a:gd name="connsiteY41" fmla="*/ 608013 h 1086621"/>
              <a:gd name="connsiteX42" fmla="*/ 6035675 w 8683625"/>
              <a:gd name="connsiteY42" fmla="*/ 608013 h 1086621"/>
              <a:gd name="connsiteX43" fmla="*/ 6035675 w 8683625"/>
              <a:gd name="connsiteY43" fmla="*/ 681038 h 1086621"/>
              <a:gd name="connsiteX44" fmla="*/ 6072188 w 8683625"/>
              <a:gd name="connsiteY44" fmla="*/ 681038 h 1086621"/>
              <a:gd name="connsiteX45" fmla="*/ 6072188 w 8683625"/>
              <a:gd name="connsiteY45" fmla="*/ 633413 h 1086621"/>
              <a:gd name="connsiteX46" fmla="*/ 6149975 w 8683625"/>
              <a:gd name="connsiteY46" fmla="*/ 633413 h 1086621"/>
              <a:gd name="connsiteX47" fmla="*/ 6149975 w 8683625"/>
              <a:gd name="connsiteY47" fmla="*/ 603250 h 1086621"/>
              <a:gd name="connsiteX48" fmla="*/ 6183313 w 8683625"/>
              <a:gd name="connsiteY48" fmla="*/ 603250 h 1086621"/>
              <a:gd name="connsiteX49" fmla="*/ 6183313 w 8683625"/>
              <a:gd name="connsiteY49" fmla="*/ 584200 h 1086621"/>
              <a:gd name="connsiteX50" fmla="*/ 6254750 w 8683625"/>
              <a:gd name="connsiteY50" fmla="*/ 587375 h 1086621"/>
              <a:gd name="connsiteX51" fmla="*/ 6254750 w 8683625"/>
              <a:gd name="connsiteY51" fmla="*/ 620713 h 1086621"/>
              <a:gd name="connsiteX52" fmla="*/ 6307138 w 8683625"/>
              <a:gd name="connsiteY52" fmla="*/ 620713 h 1086621"/>
              <a:gd name="connsiteX53" fmla="*/ 6307138 w 8683625"/>
              <a:gd name="connsiteY53" fmla="*/ 657226 h 1086621"/>
              <a:gd name="connsiteX54" fmla="*/ 6367463 w 8683625"/>
              <a:gd name="connsiteY54" fmla="*/ 657226 h 1086621"/>
              <a:gd name="connsiteX55" fmla="*/ 6367463 w 8683625"/>
              <a:gd name="connsiteY55" fmla="*/ 700088 h 1086621"/>
              <a:gd name="connsiteX56" fmla="*/ 6396038 w 8683625"/>
              <a:gd name="connsiteY56" fmla="*/ 700088 h 1086621"/>
              <a:gd name="connsiteX57" fmla="*/ 6396038 w 8683625"/>
              <a:gd name="connsiteY57" fmla="*/ 923926 h 1086621"/>
              <a:gd name="connsiteX58" fmla="*/ 6410325 w 8683625"/>
              <a:gd name="connsiteY58" fmla="*/ 923926 h 1086621"/>
              <a:gd name="connsiteX59" fmla="*/ 6410325 w 8683625"/>
              <a:gd name="connsiteY59" fmla="*/ 863601 h 1086621"/>
              <a:gd name="connsiteX60" fmla="*/ 6435725 w 8683625"/>
              <a:gd name="connsiteY60" fmla="*/ 863601 h 1086621"/>
              <a:gd name="connsiteX61" fmla="*/ 6438900 w 8683625"/>
              <a:gd name="connsiteY61" fmla="*/ 671513 h 1086621"/>
              <a:gd name="connsiteX62" fmla="*/ 6454775 w 8683625"/>
              <a:gd name="connsiteY62" fmla="*/ 671513 h 1086621"/>
              <a:gd name="connsiteX63" fmla="*/ 6454775 w 8683625"/>
              <a:gd name="connsiteY63" fmla="*/ 639763 h 1086621"/>
              <a:gd name="connsiteX64" fmla="*/ 6510338 w 8683625"/>
              <a:gd name="connsiteY64" fmla="*/ 639763 h 1086621"/>
              <a:gd name="connsiteX65" fmla="*/ 6510338 w 8683625"/>
              <a:gd name="connsiteY65" fmla="*/ 668338 h 1086621"/>
              <a:gd name="connsiteX66" fmla="*/ 6526213 w 8683625"/>
              <a:gd name="connsiteY66" fmla="*/ 668338 h 1086621"/>
              <a:gd name="connsiteX67" fmla="*/ 6526213 w 8683625"/>
              <a:gd name="connsiteY67" fmla="*/ 839788 h 1086621"/>
              <a:gd name="connsiteX68" fmla="*/ 6551613 w 8683625"/>
              <a:gd name="connsiteY68" fmla="*/ 839788 h 1086621"/>
              <a:gd name="connsiteX69" fmla="*/ 6551613 w 8683625"/>
              <a:gd name="connsiteY69" fmla="*/ 587375 h 1086621"/>
              <a:gd name="connsiteX70" fmla="*/ 6699250 w 8683625"/>
              <a:gd name="connsiteY70" fmla="*/ 587375 h 1086621"/>
              <a:gd name="connsiteX71" fmla="*/ 6699250 w 8683625"/>
              <a:gd name="connsiteY71" fmla="*/ 655638 h 1086621"/>
              <a:gd name="connsiteX72" fmla="*/ 6718300 w 8683625"/>
              <a:gd name="connsiteY72" fmla="*/ 655638 h 1086621"/>
              <a:gd name="connsiteX73" fmla="*/ 6718300 w 8683625"/>
              <a:gd name="connsiteY73" fmla="*/ 733426 h 1086621"/>
              <a:gd name="connsiteX74" fmla="*/ 6727825 w 8683625"/>
              <a:gd name="connsiteY74" fmla="*/ 733426 h 1086621"/>
              <a:gd name="connsiteX75" fmla="*/ 6727825 w 8683625"/>
              <a:gd name="connsiteY75" fmla="*/ 939801 h 1086621"/>
              <a:gd name="connsiteX76" fmla="*/ 6767513 w 8683625"/>
              <a:gd name="connsiteY76" fmla="*/ 939801 h 1086621"/>
              <a:gd name="connsiteX77" fmla="*/ 6767513 w 8683625"/>
              <a:gd name="connsiteY77" fmla="*/ 911226 h 1086621"/>
              <a:gd name="connsiteX78" fmla="*/ 6786563 w 8683625"/>
              <a:gd name="connsiteY78" fmla="*/ 911226 h 1086621"/>
              <a:gd name="connsiteX79" fmla="*/ 6786563 w 8683625"/>
              <a:gd name="connsiteY79" fmla="*/ 839788 h 1086621"/>
              <a:gd name="connsiteX80" fmla="*/ 6802438 w 8683625"/>
              <a:gd name="connsiteY80" fmla="*/ 839788 h 1086621"/>
              <a:gd name="connsiteX81" fmla="*/ 6804025 w 8683625"/>
              <a:gd name="connsiteY81" fmla="*/ 555625 h 1086621"/>
              <a:gd name="connsiteX82" fmla="*/ 6915150 w 8683625"/>
              <a:gd name="connsiteY82" fmla="*/ 555625 h 1086621"/>
              <a:gd name="connsiteX83" fmla="*/ 6915150 w 8683625"/>
              <a:gd name="connsiteY83" fmla="*/ 727076 h 1086621"/>
              <a:gd name="connsiteX84" fmla="*/ 6931025 w 8683625"/>
              <a:gd name="connsiteY84" fmla="*/ 727076 h 1086621"/>
              <a:gd name="connsiteX85" fmla="*/ 6931025 w 8683625"/>
              <a:gd name="connsiteY85" fmla="*/ 842963 h 1086621"/>
              <a:gd name="connsiteX86" fmla="*/ 6980237 w 8683625"/>
              <a:gd name="connsiteY86" fmla="*/ 842963 h 1086621"/>
              <a:gd name="connsiteX87" fmla="*/ 6980237 w 8683625"/>
              <a:gd name="connsiteY87" fmla="*/ 950913 h 1086621"/>
              <a:gd name="connsiteX88" fmla="*/ 7011987 w 8683625"/>
              <a:gd name="connsiteY88" fmla="*/ 950913 h 1086621"/>
              <a:gd name="connsiteX89" fmla="*/ 7011987 w 8683625"/>
              <a:gd name="connsiteY89" fmla="*/ 892176 h 1086621"/>
              <a:gd name="connsiteX90" fmla="*/ 7065963 w 8683625"/>
              <a:gd name="connsiteY90" fmla="*/ 892176 h 1086621"/>
              <a:gd name="connsiteX91" fmla="*/ 7065963 w 8683625"/>
              <a:gd name="connsiteY91" fmla="*/ 857251 h 1086621"/>
              <a:gd name="connsiteX92" fmla="*/ 7246937 w 8683625"/>
              <a:gd name="connsiteY92" fmla="*/ 857251 h 1086621"/>
              <a:gd name="connsiteX93" fmla="*/ 7246937 w 8683625"/>
              <a:gd name="connsiteY93" fmla="*/ 820738 h 1086621"/>
              <a:gd name="connsiteX94" fmla="*/ 7291387 w 8683625"/>
              <a:gd name="connsiteY94" fmla="*/ 820738 h 1086621"/>
              <a:gd name="connsiteX95" fmla="*/ 7291387 w 8683625"/>
              <a:gd name="connsiteY95" fmla="*/ 865188 h 1086621"/>
              <a:gd name="connsiteX96" fmla="*/ 7339013 w 8683625"/>
              <a:gd name="connsiteY96" fmla="*/ 865188 h 1086621"/>
              <a:gd name="connsiteX97" fmla="*/ 7339013 w 8683625"/>
              <a:gd name="connsiteY97" fmla="*/ 963613 h 1086621"/>
              <a:gd name="connsiteX98" fmla="*/ 7378700 w 8683625"/>
              <a:gd name="connsiteY98" fmla="*/ 963613 h 1086621"/>
              <a:gd name="connsiteX99" fmla="*/ 7378700 w 8683625"/>
              <a:gd name="connsiteY99" fmla="*/ 873126 h 1086621"/>
              <a:gd name="connsiteX100" fmla="*/ 7404100 w 8683625"/>
              <a:gd name="connsiteY100" fmla="*/ 873126 h 1086621"/>
              <a:gd name="connsiteX101" fmla="*/ 7407275 w 8683625"/>
              <a:gd name="connsiteY101" fmla="*/ 728663 h 1086621"/>
              <a:gd name="connsiteX102" fmla="*/ 7434263 w 8683625"/>
              <a:gd name="connsiteY102" fmla="*/ 728663 h 1086621"/>
              <a:gd name="connsiteX103" fmla="*/ 7434263 w 8683625"/>
              <a:gd name="connsiteY103" fmla="*/ 671513 h 1086621"/>
              <a:gd name="connsiteX104" fmla="*/ 7466013 w 8683625"/>
              <a:gd name="connsiteY104" fmla="*/ 671513 h 1086621"/>
              <a:gd name="connsiteX105" fmla="*/ 7486650 w 8683625"/>
              <a:gd name="connsiteY105" fmla="*/ 644526 h 1086621"/>
              <a:gd name="connsiteX106" fmla="*/ 7543800 w 8683625"/>
              <a:gd name="connsiteY106" fmla="*/ 644526 h 1086621"/>
              <a:gd name="connsiteX107" fmla="*/ 7543800 w 8683625"/>
              <a:gd name="connsiteY107" fmla="*/ 341313 h 1086621"/>
              <a:gd name="connsiteX108" fmla="*/ 7662863 w 8683625"/>
              <a:gd name="connsiteY108" fmla="*/ 341313 h 1086621"/>
              <a:gd name="connsiteX109" fmla="*/ 7662863 w 8683625"/>
              <a:gd name="connsiteY109" fmla="*/ 649288 h 1086621"/>
              <a:gd name="connsiteX110" fmla="*/ 7727950 w 8683625"/>
              <a:gd name="connsiteY110" fmla="*/ 649288 h 1086621"/>
              <a:gd name="connsiteX111" fmla="*/ 7726363 w 8683625"/>
              <a:gd name="connsiteY111" fmla="*/ 887413 h 1086621"/>
              <a:gd name="connsiteX112" fmla="*/ 7766050 w 8683625"/>
              <a:gd name="connsiteY112" fmla="*/ 887413 h 1086621"/>
              <a:gd name="connsiteX113" fmla="*/ 7766050 w 8683625"/>
              <a:gd name="connsiteY113" fmla="*/ 592138 h 1086621"/>
              <a:gd name="connsiteX114" fmla="*/ 7867650 w 8683625"/>
              <a:gd name="connsiteY114" fmla="*/ 595313 h 1086621"/>
              <a:gd name="connsiteX115" fmla="*/ 7867650 w 8683625"/>
              <a:gd name="connsiteY115" fmla="*/ 623888 h 1086621"/>
              <a:gd name="connsiteX116" fmla="*/ 7967663 w 8683625"/>
              <a:gd name="connsiteY116" fmla="*/ 623888 h 1086621"/>
              <a:gd name="connsiteX117" fmla="*/ 7966075 w 8683625"/>
              <a:gd name="connsiteY117" fmla="*/ 731838 h 1086621"/>
              <a:gd name="connsiteX118" fmla="*/ 8015287 w 8683625"/>
              <a:gd name="connsiteY118" fmla="*/ 731838 h 1086621"/>
              <a:gd name="connsiteX119" fmla="*/ 8015287 w 8683625"/>
              <a:gd name="connsiteY119" fmla="*/ 652463 h 1086621"/>
              <a:gd name="connsiteX120" fmla="*/ 8086725 w 8683625"/>
              <a:gd name="connsiteY120" fmla="*/ 652463 h 1086621"/>
              <a:gd name="connsiteX121" fmla="*/ 8089900 w 8683625"/>
              <a:gd name="connsiteY121" fmla="*/ 611188 h 1086621"/>
              <a:gd name="connsiteX122" fmla="*/ 8151813 w 8683625"/>
              <a:gd name="connsiteY122" fmla="*/ 611188 h 1086621"/>
              <a:gd name="connsiteX123" fmla="*/ 8151813 w 8683625"/>
              <a:gd name="connsiteY123" fmla="*/ 871538 h 1086621"/>
              <a:gd name="connsiteX124" fmla="*/ 8251825 w 8683625"/>
              <a:gd name="connsiteY124" fmla="*/ 871538 h 1086621"/>
              <a:gd name="connsiteX125" fmla="*/ 8255000 w 8683625"/>
              <a:gd name="connsiteY125" fmla="*/ 573088 h 1086621"/>
              <a:gd name="connsiteX126" fmla="*/ 8274050 w 8683625"/>
              <a:gd name="connsiteY126" fmla="*/ 573088 h 1086621"/>
              <a:gd name="connsiteX127" fmla="*/ 8274050 w 8683625"/>
              <a:gd name="connsiteY127" fmla="*/ 547688 h 1086621"/>
              <a:gd name="connsiteX128" fmla="*/ 8375650 w 8683625"/>
              <a:gd name="connsiteY128" fmla="*/ 549275 h 1086621"/>
              <a:gd name="connsiteX129" fmla="*/ 8375650 w 8683625"/>
              <a:gd name="connsiteY129" fmla="*/ 595313 h 1086621"/>
              <a:gd name="connsiteX130" fmla="*/ 8494712 w 8683625"/>
              <a:gd name="connsiteY130" fmla="*/ 596900 h 1086621"/>
              <a:gd name="connsiteX131" fmla="*/ 8491538 w 8683625"/>
              <a:gd name="connsiteY131" fmla="*/ 900113 h 1086621"/>
              <a:gd name="connsiteX132" fmla="*/ 8547100 w 8683625"/>
              <a:gd name="connsiteY132" fmla="*/ 900113 h 1086621"/>
              <a:gd name="connsiteX133" fmla="*/ 8547100 w 8683625"/>
              <a:gd name="connsiteY133" fmla="*/ 992188 h 1086621"/>
              <a:gd name="connsiteX134" fmla="*/ 8607425 w 8683625"/>
              <a:gd name="connsiteY134" fmla="*/ 992188 h 1086621"/>
              <a:gd name="connsiteX135" fmla="*/ 8610600 w 8683625"/>
              <a:gd name="connsiteY135" fmla="*/ 881063 h 1086621"/>
              <a:gd name="connsiteX136" fmla="*/ 8642350 w 8683625"/>
              <a:gd name="connsiteY136" fmla="*/ 881063 h 1086621"/>
              <a:gd name="connsiteX137" fmla="*/ 8642350 w 8683625"/>
              <a:gd name="connsiteY137" fmla="*/ 836613 h 1086621"/>
              <a:gd name="connsiteX138" fmla="*/ 8683625 w 8683625"/>
              <a:gd name="connsiteY138" fmla="*/ 836613 h 1086621"/>
              <a:gd name="connsiteX139" fmla="*/ 8683625 w 8683625"/>
              <a:gd name="connsiteY139" fmla="*/ 1086621 h 1086621"/>
              <a:gd name="connsiteX140" fmla="*/ 0 w 8683625"/>
              <a:gd name="connsiteY140" fmla="*/ 1086621 h 1086621"/>
              <a:gd name="connsiteX141" fmla="*/ 0 w 8683625"/>
              <a:gd name="connsiteY141" fmla="*/ 1035051 h 1086621"/>
              <a:gd name="connsiteX142" fmla="*/ 84138 w 8683625"/>
              <a:gd name="connsiteY142" fmla="*/ 1035051 h 1086621"/>
              <a:gd name="connsiteX143" fmla="*/ 84138 w 8683625"/>
              <a:gd name="connsiteY143" fmla="*/ 963613 h 1086621"/>
              <a:gd name="connsiteX144" fmla="*/ 131763 w 8683625"/>
              <a:gd name="connsiteY144" fmla="*/ 963613 h 1086621"/>
              <a:gd name="connsiteX145" fmla="*/ 131763 w 8683625"/>
              <a:gd name="connsiteY145" fmla="*/ 927101 h 1086621"/>
              <a:gd name="connsiteX146" fmla="*/ 176213 w 8683625"/>
              <a:gd name="connsiteY146" fmla="*/ 927101 h 1086621"/>
              <a:gd name="connsiteX147" fmla="*/ 176213 w 8683625"/>
              <a:gd name="connsiteY147" fmla="*/ 960438 h 1086621"/>
              <a:gd name="connsiteX148" fmla="*/ 258763 w 8683625"/>
              <a:gd name="connsiteY148" fmla="*/ 963613 h 1086621"/>
              <a:gd name="connsiteX149" fmla="*/ 258763 w 8683625"/>
              <a:gd name="connsiteY149" fmla="*/ 992188 h 1086621"/>
              <a:gd name="connsiteX150" fmla="*/ 303213 w 8683625"/>
              <a:gd name="connsiteY150" fmla="*/ 992188 h 1086621"/>
              <a:gd name="connsiteX151" fmla="*/ 300038 w 8683625"/>
              <a:gd name="connsiteY151" fmla="*/ 1052513 h 1086621"/>
              <a:gd name="connsiteX152" fmla="*/ 355600 w 8683625"/>
              <a:gd name="connsiteY152" fmla="*/ 1052513 h 1086621"/>
              <a:gd name="connsiteX153" fmla="*/ 358775 w 8683625"/>
              <a:gd name="connsiteY153" fmla="*/ 984251 h 1086621"/>
              <a:gd name="connsiteX154" fmla="*/ 420688 w 8683625"/>
              <a:gd name="connsiteY154" fmla="*/ 984251 h 1086621"/>
              <a:gd name="connsiteX155" fmla="*/ 420688 w 8683625"/>
              <a:gd name="connsiteY155" fmla="*/ 823913 h 1086621"/>
              <a:gd name="connsiteX156" fmla="*/ 468313 w 8683625"/>
              <a:gd name="connsiteY156" fmla="*/ 823913 h 1086621"/>
              <a:gd name="connsiteX157" fmla="*/ 468313 w 8683625"/>
              <a:gd name="connsiteY157" fmla="*/ 796926 h 1086621"/>
              <a:gd name="connsiteX158" fmla="*/ 519113 w 8683625"/>
              <a:gd name="connsiteY158" fmla="*/ 796926 h 1086621"/>
              <a:gd name="connsiteX159" fmla="*/ 519113 w 8683625"/>
              <a:gd name="connsiteY159" fmla="*/ 828676 h 1086621"/>
              <a:gd name="connsiteX160" fmla="*/ 536575 w 8683625"/>
              <a:gd name="connsiteY160" fmla="*/ 828676 h 1086621"/>
              <a:gd name="connsiteX161" fmla="*/ 536575 w 8683625"/>
              <a:gd name="connsiteY161" fmla="*/ 765176 h 1086621"/>
              <a:gd name="connsiteX162" fmla="*/ 600075 w 8683625"/>
              <a:gd name="connsiteY162" fmla="*/ 765176 h 1086621"/>
              <a:gd name="connsiteX163" fmla="*/ 600075 w 8683625"/>
              <a:gd name="connsiteY163" fmla="*/ 800101 h 1086621"/>
              <a:gd name="connsiteX164" fmla="*/ 631825 w 8683625"/>
              <a:gd name="connsiteY164" fmla="*/ 800101 h 1086621"/>
              <a:gd name="connsiteX165" fmla="*/ 631825 w 8683625"/>
              <a:gd name="connsiteY165" fmla="*/ 992188 h 1086621"/>
              <a:gd name="connsiteX166" fmla="*/ 668338 w 8683625"/>
              <a:gd name="connsiteY166" fmla="*/ 992188 h 1086621"/>
              <a:gd name="connsiteX167" fmla="*/ 668338 w 8683625"/>
              <a:gd name="connsiteY167" fmla="*/ 1031876 h 1086621"/>
              <a:gd name="connsiteX168" fmla="*/ 711200 w 8683625"/>
              <a:gd name="connsiteY168" fmla="*/ 1031876 h 1086621"/>
              <a:gd name="connsiteX169" fmla="*/ 712788 w 8683625"/>
              <a:gd name="connsiteY169" fmla="*/ 747713 h 1086621"/>
              <a:gd name="connsiteX170" fmla="*/ 763588 w 8683625"/>
              <a:gd name="connsiteY170" fmla="*/ 747713 h 1086621"/>
              <a:gd name="connsiteX171" fmla="*/ 763588 w 8683625"/>
              <a:gd name="connsiteY171" fmla="*/ 715963 h 1086621"/>
              <a:gd name="connsiteX172" fmla="*/ 879475 w 8683625"/>
              <a:gd name="connsiteY172" fmla="*/ 715963 h 1086621"/>
              <a:gd name="connsiteX173" fmla="*/ 879475 w 8683625"/>
              <a:gd name="connsiteY173" fmla="*/ 747713 h 1086621"/>
              <a:gd name="connsiteX174" fmla="*/ 936625 w 8683625"/>
              <a:gd name="connsiteY174" fmla="*/ 749301 h 1086621"/>
              <a:gd name="connsiteX175" fmla="*/ 936625 w 8683625"/>
              <a:gd name="connsiteY175" fmla="*/ 1023938 h 1086621"/>
              <a:gd name="connsiteX176" fmla="*/ 1174750 w 8683625"/>
              <a:gd name="connsiteY176" fmla="*/ 1027113 h 1086621"/>
              <a:gd name="connsiteX177" fmla="*/ 1176338 w 8683625"/>
              <a:gd name="connsiteY177" fmla="*/ 628650 h 1086621"/>
              <a:gd name="connsiteX178" fmla="*/ 1203325 w 8683625"/>
              <a:gd name="connsiteY178" fmla="*/ 628650 h 1086621"/>
              <a:gd name="connsiteX179" fmla="*/ 1203325 w 8683625"/>
              <a:gd name="connsiteY179" fmla="*/ 592138 h 1086621"/>
              <a:gd name="connsiteX180" fmla="*/ 1268413 w 8683625"/>
              <a:gd name="connsiteY180" fmla="*/ 592138 h 1086621"/>
              <a:gd name="connsiteX181" fmla="*/ 1268413 w 8683625"/>
              <a:gd name="connsiteY181" fmla="*/ 623888 h 1086621"/>
              <a:gd name="connsiteX182" fmla="*/ 1312863 w 8683625"/>
              <a:gd name="connsiteY182" fmla="*/ 623888 h 1086621"/>
              <a:gd name="connsiteX183" fmla="*/ 1311275 w 8683625"/>
              <a:gd name="connsiteY183" fmla="*/ 1019176 h 1086621"/>
              <a:gd name="connsiteX184" fmla="*/ 1352550 w 8683625"/>
              <a:gd name="connsiteY184" fmla="*/ 1019176 h 1086621"/>
              <a:gd name="connsiteX185" fmla="*/ 1352550 w 8683625"/>
              <a:gd name="connsiteY185" fmla="*/ 665163 h 1086621"/>
              <a:gd name="connsiteX186" fmla="*/ 1382713 w 8683625"/>
              <a:gd name="connsiteY186" fmla="*/ 665163 h 1086621"/>
              <a:gd name="connsiteX187" fmla="*/ 1382713 w 8683625"/>
              <a:gd name="connsiteY187" fmla="*/ 625475 h 1086621"/>
              <a:gd name="connsiteX188" fmla="*/ 1463675 w 8683625"/>
              <a:gd name="connsiteY188" fmla="*/ 625475 h 1086621"/>
              <a:gd name="connsiteX189" fmla="*/ 1463675 w 8683625"/>
              <a:gd name="connsiteY189" fmla="*/ 655638 h 1086621"/>
              <a:gd name="connsiteX190" fmla="*/ 1495425 w 8683625"/>
              <a:gd name="connsiteY190" fmla="*/ 655638 h 1086621"/>
              <a:gd name="connsiteX191" fmla="*/ 1495425 w 8683625"/>
              <a:gd name="connsiteY191" fmla="*/ 865188 h 1086621"/>
              <a:gd name="connsiteX192" fmla="*/ 1531938 w 8683625"/>
              <a:gd name="connsiteY192" fmla="*/ 865188 h 1086621"/>
              <a:gd name="connsiteX193" fmla="*/ 1531938 w 8683625"/>
              <a:gd name="connsiteY193" fmla="*/ 823913 h 1086621"/>
              <a:gd name="connsiteX194" fmla="*/ 1568450 w 8683625"/>
              <a:gd name="connsiteY194" fmla="*/ 823913 h 1086621"/>
              <a:gd name="connsiteX195" fmla="*/ 1568450 w 8683625"/>
              <a:gd name="connsiteY195" fmla="*/ 865188 h 1086621"/>
              <a:gd name="connsiteX196" fmla="*/ 1603375 w 8683625"/>
              <a:gd name="connsiteY196" fmla="*/ 865188 h 1086621"/>
              <a:gd name="connsiteX197" fmla="*/ 1603375 w 8683625"/>
              <a:gd name="connsiteY197" fmla="*/ 796926 h 1086621"/>
              <a:gd name="connsiteX198" fmla="*/ 1790700 w 8683625"/>
              <a:gd name="connsiteY198" fmla="*/ 796926 h 1086621"/>
              <a:gd name="connsiteX199" fmla="*/ 1790700 w 8683625"/>
              <a:gd name="connsiteY199" fmla="*/ 1011238 h 1086621"/>
              <a:gd name="connsiteX200" fmla="*/ 1847850 w 8683625"/>
              <a:gd name="connsiteY200" fmla="*/ 1011238 h 1086621"/>
              <a:gd name="connsiteX201" fmla="*/ 1851025 w 8683625"/>
              <a:gd name="connsiteY201" fmla="*/ 868363 h 1086621"/>
              <a:gd name="connsiteX202" fmla="*/ 2032000 w 8683625"/>
              <a:gd name="connsiteY202" fmla="*/ 868363 h 1086621"/>
              <a:gd name="connsiteX203" fmla="*/ 2032000 w 8683625"/>
              <a:gd name="connsiteY203" fmla="*/ 996951 h 1086621"/>
              <a:gd name="connsiteX204" fmla="*/ 2127250 w 8683625"/>
              <a:gd name="connsiteY204" fmla="*/ 996951 h 1086621"/>
              <a:gd name="connsiteX205" fmla="*/ 2127250 w 8683625"/>
              <a:gd name="connsiteY205" fmla="*/ 763588 h 1086621"/>
              <a:gd name="connsiteX206" fmla="*/ 2159000 w 8683625"/>
              <a:gd name="connsiteY206" fmla="*/ 763588 h 1086621"/>
              <a:gd name="connsiteX207" fmla="*/ 2159000 w 8683625"/>
              <a:gd name="connsiteY207" fmla="*/ 723901 h 1086621"/>
              <a:gd name="connsiteX208" fmla="*/ 2227263 w 8683625"/>
              <a:gd name="connsiteY208" fmla="*/ 723901 h 1086621"/>
              <a:gd name="connsiteX209" fmla="*/ 2227263 w 8683625"/>
              <a:gd name="connsiteY209" fmla="*/ 760413 h 1086621"/>
              <a:gd name="connsiteX210" fmla="*/ 2300288 w 8683625"/>
              <a:gd name="connsiteY210" fmla="*/ 760413 h 1086621"/>
              <a:gd name="connsiteX211" fmla="*/ 2300288 w 8683625"/>
              <a:gd name="connsiteY211" fmla="*/ 800101 h 1086621"/>
              <a:gd name="connsiteX212" fmla="*/ 2363788 w 8683625"/>
              <a:gd name="connsiteY212" fmla="*/ 800101 h 1086621"/>
              <a:gd name="connsiteX213" fmla="*/ 2363788 w 8683625"/>
              <a:gd name="connsiteY213" fmla="*/ 1008063 h 1086621"/>
              <a:gd name="connsiteX214" fmla="*/ 2406650 w 8683625"/>
              <a:gd name="connsiteY214" fmla="*/ 1008063 h 1086621"/>
              <a:gd name="connsiteX215" fmla="*/ 2406650 w 8683625"/>
              <a:gd name="connsiteY215" fmla="*/ 857251 h 1086621"/>
              <a:gd name="connsiteX216" fmla="*/ 2432050 w 8683625"/>
              <a:gd name="connsiteY216" fmla="*/ 857251 h 1086621"/>
              <a:gd name="connsiteX217" fmla="*/ 2432050 w 8683625"/>
              <a:gd name="connsiteY217" fmla="*/ 820738 h 1086621"/>
              <a:gd name="connsiteX218" fmla="*/ 2506663 w 8683625"/>
              <a:gd name="connsiteY218" fmla="*/ 820738 h 1086621"/>
              <a:gd name="connsiteX219" fmla="*/ 2503488 w 8683625"/>
              <a:gd name="connsiteY219" fmla="*/ 857251 h 1086621"/>
              <a:gd name="connsiteX220" fmla="*/ 2551113 w 8683625"/>
              <a:gd name="connsiteY220" fmla="*/ 857251 h 1086621"/>
              <a:gd name="connsiteX221" fmla="*/ 2551113 w 8683625"/>
              <a:gd name="connsiteY221" fmla="*/ 976313 h 1086621"/>
              <a:gd name="connsiteX222" fmla="*/ 2716213 w 8683625"/>
              <a:gd name="connsiteY222" fmla="*/ 976313 h 1086621"/>
              <a:gd name="connsiteX223" fmla="*/ 2716213 w 8683625"/>
              <a:gd name="connsiteY223" fmla="*/ 531813 h 1086621"/>
              <a:gd name="connsiteX224" fmla="*/ 2738438 w 8683625"/>
              <a:gd name="connsiteY224" fmla="*/ 531813 h 1086621"/>
              <a:gd name="connsiteX225" fmla="*/ 2738438 w 8683625"/>
              <a:gd name="connsiteY225" fmla="*/ 423863 h 1086621"/>
              <a:gd name="connsiteX226" fmla="*/ 2768600 w 8683625"/>
              <a:gd name="connsiteY226" fmla="*/ 423863 h 1086621"/>
              <a:gd name="connsiteX227" fmla="*/ 2768600 w 8683625"/>
              <a:gd name="connsiteY227" fmla="*/ 355600 h 1086621"/>
              <a:gd name="connsiteX228" fmla="*/ 2952750 w 8683625"/>
              <a:gd name="connsiteY228" fmla="*/ 357188 h 1086621"/>
              <a:gd name="connsiteX229" fmla="*/ 2952750 w 8683625"/>
              <a:gd name="connsiteY229" fmla="*/ 420688 h 1086621"/>
              <a:gd name="connsiteX230" fmla="*/ 3008313 w 8683625"/>
              <a:gd name="connsiteY230" fmla="*/ 420688 h 1086621"/>
              <a:gd name="connsiteX231" fmla="*/ 3006725 w 8683625"/>
              <a:gd name="connsiteY231" fmla="*/ 1004888 h 1086621"/>
              <a:gd name="connsiteX232" fmla="*/ 3063875 w 8683625"/>
              <a:gd name="connsiteY232" fmla="*/ 1004888 h 1086621"/>
              <a:gd name="connsiteX233" fmla="*/ 3063875 w 8683625"/>
              <a:gd name="connsiteY233" fmla="*/ 736601 h 1086621"/>
              <a:gd name="connsiteX234" fmla="*/ 3092450 w 8683625"/>
              <a:gd name="connsiteY234" fmla="*/ 736601 h 1086621"/>
              <a:gd name="connsiteX235" fmla="*/ 3092450 w 8683625"/>
              <a:gd name="connsiteY235" fmla="*/ 660401 h 1086621"/>
              <a:gd name="connsiteX236" fmla="*/ 3132138 w 8683625"/>
              <a:gd name="connsiteY236" fmla="*/ 660401 h 1086621"/>
              <a:gd name="connsiteX237" fmla="*/ 3132138 w 8683625"/>
              <a:gd name="connsiteY237" fmla="*/ 696913 h 1086621"/>
              <a:gd name="connsiteX238" fmla="*/ 3179763 w 8683625"/>
              <a:gd name="connsiteY238" fmla="*/ 696913 h 1086621"/>
              <a:gd name="connsiteX239" fmla="*/ 3179763 w 8683625"/>
              <a:gd name="connsiteY239" fmla="*/ 723901 h 1086621"/>
              <a:gd name="connsiteX240" fmla="*/ 3222625 w 8683625"/>
              <a:gd name="connsiteY240" fmla="*/ 723901 h 1086621"/>
              <a:gd name="connsiteX241" fmla="*/ 3219450 w 8683625"/>
              <a:gd name="connsiteY241" fmla="*/ 1008063 h 1086621"/>
              <a:gd name="connsiteX242" fmla="*/ 3254375 w 8683625"/>
              <a:gd name="connsiteY242" fmla="*/ 1008063 h 1086621"/>
              <a:gd name="connsiteX243" fmla="*/ 3254375 w 8683625"/>
              <a:gd name="connsiteY243" fmla="*/ 950913 h 1086621"/>
              <a:gd name="connsiteX244" fmla="*/ 3300413 w 8683625"/>
              <a:gd name="connsiteY244" fmla="*/ 950913 h 1086621"/>
              <a:gd name="connsiteX245" fmla="*/ 3303588 w 8683625"/>
              <a:gd name="connsiteY245" fmla="*/ 652463 h 1086621"/>
              <a:gd name="connsiteX246" fmla="*/ 3322638 w 8683625"/>
              <a:gd name="connsiteY246" fmla="*/ 652463 h 1086621"/>
              <a:gd name="connsiteX247" fmla="*/ 3340100 w 8683625"/>
              <a:gd name="connsiteY247" fmla="*/ 628650 h 1086621"/>
              <a:gd name="connsiteX248" fmla="*/ 3408363 w 8683625"/>
              <a:gd name="connsiteY248" fmla="*/ 628650 h 1086621"/>
              <a:gd name="connsiteX249" fmla="*/ 3408363 w 8683625"/>
              <a:gd name="connsiteY249" fmla="*/ 657226 h 1086621"/>
              <a:gd name="connsiteX250" fmla="*/ 3440113 w 8683625"/>
              <a:gd name="connsiteY250" fmla="*/ 657226 h 1086621"/>
              <a:gd name="connsiteX251" fmla="*/ 3440113 w 8683625"/>
              <a:gd name="connsiteY251" fmla="*/ 989013 h 1086621"/>
              <a:gd name="connsiteX252" fmla="*/ 3600450 w 8683625"/>
              <a:gd name="connsiteY252" fmla="*/ 992188 h 1086621"/>
              <a:gd name="connsiteX253" fmla="*/ 3603625 w 8683625"/>
              <a:gd name="connsiteY253" fmla="*/ 508000 h 1086621"/>
              <a:gd name="connsiteX254" fmla="*/ 3684588 w 8683625"/>
              <a:gd name="connsiteY254" fmla="*/ 508000 h 1086621"/>
              <a:gd name="connsiteX255" fmla="*/ 3684588 w 8683625"/>
              <a:gd name="connsiteY255" fmla="*/ 547688 h 1086621"/>
              <a:gd name="connsiteX256" fmla="*/ 3706813 w 8683625"/>
              <a:gd name="connsiteY256" fmla="*/ 547688 h 1086621"/>
              <a:gd name="connsiteX257" fmla="*/ 3706813 w 8683625"/>
              <a:gd name="connsiteY257" fmla="*/ 520700 h 1086621"/>
              <a:gd name="connsiteX258" fmla="*/ 3827463 w 8683625"/>
              <a:gd name="connsiteY258" fmla="*/ 520700 h 1086621"/>
              <a:gd name="connsiteX259" fmla="*/ 3827463 w 8683625"/>
              <a:gd name="connsiteY259" fmla="*/ 557213 h 1086621"/>
              <a:gd name="connsiteX260" fmla="*/ 3863975 w 8683625"/>
              <a:gd name="connsiteY260" fmla="*/ 557213 h 1086621"/>
              <a:gd name="connsiteX261" fmla="*/ 3863975 w 8683625"/>
              <a:gd name="connsiteY261" fmla="*/ 989013 h 1086621"/>
              <a:gd name="connsiteX262" fmla="*/ 3911600 w 8683625"/>
              <a:gd name="connsiteY262" fmla="*/ 989013 h 1086621"/>
              <a:gd name="connsiteX263" fmla="*/ 3911600 w 8683625"/>
              <a:gd name="connsiteY263" fmla="*/ 852488 h 1086621"/>
              <a:gd name="connsiteX264" fmla="*/ 3948113 w 8683625"/>
              <a:gd name="connsiteY264" fmla="*/ 855663 h 1086621"/>
              <a:gd name="connsiteX265" fmla="*/ 3948113 w 8683625"/>
              <a:gd name="connsiteY265" fmla="*/ 815976 h 1086621"/>
              <a:gd name="connsiteX266" fmla="*/ 3998913 w 8683625"/>
              <a:gd name="connsiteY266" fmla="*/ 815976 h 1086621"/>
              <a:gd name="connsiteX267" fmla="*/ 3998913 w 8683625"/>
              <a:gd name="connsiteY267" fmla="*/ 855663 h 1086621"/>
              <a:gd name="connsiteX268" fmla="*/ 4051300 w 8683625"/>
              <a:gd name="connsiteY268" fmla="*/ 855663 h 1086621"/>
              <a:gd name="connsiteX269" fmla="*/ 4048125 w 8683625"/>
              <a:gd name="connsiteY269" fmla="*/ 987426 h 1086621"/>
              <a:gd name="connsiteX270" fmla="*/ 4124325 w 8683625"/>
              <a:gd name="connsiteY270" fmla="*/ 987426 h 1086621"/>
              <a:gd name="connsiteX271" fmla="*/ 4124325 w 8683625"/>
              <a:gd name="connsiteY271" fmla="*/ 660401 h 1086621"/>
              <a:gd name="connsiteX272" fmla="*/ 4151313 w 8683625"/>
              <a:gd name="connsiteY272" fmla="*/ 660401 h 1086621"/>
              <a:gd name="connsiteX273" fmla="*/ 4151313 w 8683625"/>
              <a:gd name="connsiteY273" fmla="*/ 547688 h 1086621"/>
              <a:gd name="connsiteX274" fmla="*/ 4319588 w 8683625"/>
              <a:gd name="connsiteY274" fmla="*/ 547688 h 1086621"/>
              <a:gd name="connsiteX275" fmla="*/ 4319588 w 8683625"/>
              <a:gd name="connsiteY275" fmla="*/ 596900 h 1086621"/>
              <a:gd name="connsiteX276" fmla="*/ 4364038 w 8683625"/>
              <a:gd name="connsiteY276" fmla="*/ 596900 h 1086621"/>
              <a:gd name="connsiteX277" fmla="*/ 4362450 w 8683625"/>
              <a:gd name="connsiteY277" fmla="*/ 808038 h 1086621"/>
              <a:gd name="connsiteX278" fmla="*/ 4478338 w 8683625"/>
              <a:gd name="connsiteY278" fmla="*/ 808038 h 1086621"/>
              <a:gd name="connsiteX279" fmla="*/ 4479925 w 8683625"/>
              <a:gd name="connsiteY279" fmla="*/ 46038 h 1086621"/>
              <a:gd name="connsiteX280" fmla="*/ 4495800 w 8683625"/>
              <a:gd name="connsiteY280" fmla="*/ 46038 h 108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683625" h="1086621">
                <a:moveTo>
                  <a:pt x="4495800" y="0"/>
                </a:moveTo>
                <a:lnTo>
                  <a:pt x="4595813" y="1588"/>
                </a:lnTo>
                <a:lnTo>
                  <a:pt x="4595813" y="23813"/>
                </a:lnTo>
                <a:lnTo>
                  <a:pt x="4656138" y="23813"/>
                </a:lnTo>
                <a:lnTo>
                  <a:pt x="4651375" y="828676"/>
                </a:lnTo>
                <a:lnTo>
                  <a:pt x="4802188" y="828676"/>
                </a:lnTo>
                <a:lnTo>
                  <a:pt x="4803775" y="615950"/>
                </a:lnTo>
                <a:lnTo>
                  <a:pt x="4916488" y="615950"/>
                </a:lnTo>
                <a:lnTo>
                  <a:pt x="4919663" y="441325"/>
                </a:lnTo>
                <a:lnTo>
                  <a:pt x="5086350" y="441325"/>
                </a:lnTo>
                <a:lnTo>
                  <a:pt x="5086350" y="496888"/>
                </a:lnTo>
                <a:lnTo>
                  <a:pt x="5124450" y="500063"/>
                </a:lnTo>
                <a:lnTo>
                  <a:pt x="5122863" y="633413"/>
                </a:lnTo>
                <a:lnTo>
                  <a:pt x="5170488" y="633413"/>
                </a:lnTo>
                <a:lnTo>
                  <a:pt x="5172075" y="588963"/>
                </a:lnTo>
                <a:lnTo>
                  <a:pt x="5280025" y="588963"/>
                </a:lnTo>
                <a:lnTo>
                  <a:pt x="5280025" y="639763"/>
                </a:lnTo>
                <a:lnTo>
                  <a:pt x="5330825" y="639763"/>
                </a:lnTo>
                <a:lnTo>
                  <a:pt x="5327650" y="728663"/>
                </a:lnTo>
                <a:lnTo>
                  <a:pt x="5359400" y="728663"/>
                </a:lnTo>
                <a:lnTo>
                  <a:pt x="5359400" y="396875"/>
                </a:lnTo>
                <a:lnTo>
                  <a:pt x="5391150" y="396875"/>
                </a:lnTo>
                <a:lnTo>
                  <a:pt x="5391150" y="333375"/>
                </a:lnTo>
                <a:lnTo>
                  <a:pt x="5446713" y="333375"/>
                </a:lnTo>
                <a:lnTo>
                  <a:pt x="5522913" y="333375"/>
                </a:lnTo>
                <a:lnTo>
                  <a:pt x="5522913" y="365125"/>
                </a:lnTo>
                <a:lnTo>
                  <a:pt x="5586413" y="368300"/>
                </a:lnTo>
                <a:lnTo>
                  <a:pt x="5586413" y="557213"/>
                </a:lnTo>
                <a:lnTo>
                  <a:pt x="5651500" y="557213"/>
                </a:lnTo>
                <a:lnTo>
                  <a:pt x="5651500" y="515938"/>
                </a:lnTo>
                <a:lnTo>
                  <a:pt x="5726113" y="515938"/>
                </a:lnTo>
                <a:lnTo>
                  <a:pt x="5726113" y="547688"/>
                </a:lnTo>
                <a:lnTo>
                  <a:pt x="5819775" y="547688"/>
                </a:lnTo>
                <a:lnTo>
                  <a:pt x="5819775" y="617538"/>
                </a:lnTo>
                <a:lnTo>
                  <a:pt x="5854700" y="617538"/>
                </a:lnTo>
                <a:lnTo>
                  <a:pt x="5854700" y="584200"/>
                </a:lnTo>
                <a:lnTo>
                  <a:pt x="5886450" y="584200"/>
                </a:lnTo>
                <a:lnTo>
                  <a:pt x="5886450" y="547688"/>
                </a:lnTo>
                <a:lnTo>
                  <a:pt x="5962650" y="547688"/>
                </a:lnTo>
                <a:lnTo>
                  <a:pt x="5959475" y="584200"/>
                </a:lnTo>
                <a:lnTo>
                  <a:pt x="6011863" y="584200"/>
                </a:lnTo>
                <a:lnTo>
                  <a:pt x="6011863" y="608013"/>
                </a:lnTo>
                <a:lnTo>
                  <a:pt x="6035675" y="608013"/>
                </a:lnTo>
                <a:lnTo>
                  <a:pt x="6035675" y="681038"/>
                </a:lnTo>
                <a:lnTo>
                  <a:pt x="6072188" y="681038"/>
                </a:lnTo>
                <a:lnTo>
                  <a:pt x="6072188" y="633413"/>
                </a:lnTo>
                <a:lnTo>
                  <a:pt x="6149975" y="633413"/>
                </a:lnTo>
                <a:lnTo>
                  <a:pt x="6149975" y="603250"/>
                </a:lnTo>
                <a:lnTo>
                  <a:pt x="6183313" y="603250"/>
                </a:lnTo>
                <a:lnTo>
                  <a:pt x="6183313" y="584200"/>
                </a:lnTo>
                <a:lnTo>
                  <a:pt x="6254750" y="587375"/>
                </a:lnTo>
                <a:lnTo>
                  <a:pt x="6254750" y="620713"/>
                </a:lnTo>
                <a:lnTo>
                  <a:pt x="6307138" y="620713"/>
                </a:lnTo>
                <a:lnTo>
                  <a:pt x="6307138" y="657226"/>
                </a:lnTo>
                <a:lnTo>
                  <a:pt x="6367463" y="657226"/>
                </a:lnTo>
                <a:lnTo>
                  <a:pt x="6367463" y="700088"/>
                </a:lnTo>
                <a:lnTo>
                  <a:pt x="6396038" y="700088"/>
                </a:lnTo>
                <a:lnTo>
                  <a:pt x="6396038" y="923926"/>
                </a:lnTo>
                <a:lnTo>
                  <a:pt x="6410325" y="923926"/>
                </a:lnTo>
                <a:lnTo>
                  <a:pt x="6410325" y="863601"/>
                </a:lnTo>
                <a:lnTo>
                  <a:pt x="6435725" y="863601"/>
                </a:lnTo>
                <a:lnTo>
                  <a:pt x="6438900" y="671513"/>
                </a:lnTo>
                <a:lnTo>
                  <a:pt x="6454775" y="671513"/>
                </a:lnTo>
                <a:lnTo>
                  <a:pt x="6454775" y="639763"/>
                </a:lnTo>
                <a:lnTo>
                  <a:pt x="6510338" y="639763"/>
                </a:lnTo>
                <a:lnTo>
                  <a:pt x="6510338" y="668338"/>
                </a:lnTo>
                <a:lnTo>
                  <a:pt x="6526213" y="668338"/>
                </a:lnTo>
                <a:lnTo>
                  <a:pt x="6526213" y="839788"/>
                </a:lnTo>
                <a:lnTo>
                  <a:pt x="6551613" y="839788"/>
                </a:lnTo>
                <a:lnTo>
                  <a:pt x="6551613" y="587375"/>
                </a:lnTo>
                <a:lnTo>
                  <a:pt x="6699250" y="587375"/>
                </a:lnTo>
                <a:lnTo>
                  <a:pt x="6699250" y="655638"/>
                </a:lnTo>
                <a:lnTo>
                  <a:pt x="6718300" y="655638"/>
                </a:lnTo>
                <a:lnTo>
                  <a:pt x="6718300" y="733426"/>
                </a:lnTo>
                <a:lnTo>
                  <a:pt x="6727825" y="733426"/>
                </a:lnTo>
                <a:lnTo>
                  <a:pt x="6727825" y="939801"/>
                </a:lnTo>
                <a:lnTo>
                  <a:pt x="6767513" y="939801"/>
                </a:lnTo>
                <a:lnTo>
                  <a:pt x="6767513" y="911226"/>
                </a:lnTo>
                <a:lnTo>
                  <a:pt x="6786563" y="911226"/>
                </a:lnTo>
                <a:lnTo>
                  <a:pt x="6786563" y="839788"/>
                </a:lnTo>
                <a:lnTo>
                  <a:pt x="6802438" y="839788"/>
                </a:lnTo>
                <a:lnTo>
                  <a:pt x="6804025" y="555625"/>
                </a:lnTo>
                <a:lnTo>
                  <a:pt x="6915150" y="555625"/>
                </a:lnTo>
                <a:lnTo>
                  <a:pt x="6915150" y="727076"/>
                </a:lnTo>
                <a:lnTo>
                  <a:pt x="6931025" y="727076"/>
                </a:lnTo>
                <a:lnTo>
                  <a:pt x="6931025" y="842963"/>
                </a:lnTo>
                <a:lnTo>
                  <a:pt x="6980237" y="842963"/>
                </a:lnTo>
                <a:lnTo>
                  <a:pt x="6980237" y="950913"/>
                </a:lnTo>
                <a:lnTo>
                  <a:pt x="7011987" y="950913"/>
                </a:lnTo>
                <a:lnTo>
                  <a:pt x="7011987" y="892176"/>
                </a:lnTo>
                <a:lnTo>
                  <a:pt x="7065963" y="892176"/>
                </a:lnTo>
                <a:lnTo>
                  <a:pt x="7065963" y="857251"/>
                </a:lnTo>
                <a:lnTo>
                  <a:pt x="7246937" y="857251"/>
                </a:lnTo>
                <a:lnTo>
                  <a:pt x="7246937" y="820738"/>
                </a:lnTo>
                <a:lnTo>
                  <a:pt x="7291387" y="820738"/>
                </a:lnTo>
                <a:lnTo>
                  <a:pt x="7291387" y="865188"/>
                </a:lnTo>
                <a:lnTo>
                  <a:pt x="7339013" y="865188"/>
                </a:lnTo>
                <a:lnTo>
                  <a:pt x="7339013" y="963613"/>
                </a:lnTo>
                <a:lnTo>
                  <a:pt x="7378700" y="963613"/>
                </a:lnTo>
                <a:lnTo>
                  <a:pt x="7378700" y="873126"/>
                </a:lnTo>
                <a:lnTo>
                  <a:pt x="7404100" y="873126"/>
                </a:lnTo>
                <a:lnTo>
                  <a:pt x="7407275" y="728663"/>
                </a:lnTo>
                <a:lnTo>
                  <a:pt x="7434263" y="728663"/>
                </a:lnTo>
                <a:lnTo>
                  <a:pt x="7434263" y="671513"/>
                </a:lnTo>
                <a:lnTo>
                  <a:pt x="7466013" y="671513"/>
                </a:lnTo>
                <a:lnTo>
                  <a:pt x="7486650" y="644526"/>
                </a:lnTo>
                <a:lnTo>
                  <a:pt x="7543800" y="644526"/>
                </a:lnTo>
                <a:lnTo>
                  <a:pt x="7543800" y="341313"/>
                </a:lnTo>
                <a:lnTo>
                  <a:pt x="7662863" y="341313"/>
                </a:lnTo>
                <a:lnTo>
                  <a:pt x="7662863" y="649288"/>
                </a:lnTo>
                <a:lnTo>
                  <a:pt x="7727950" y="649288"/>
                </a:lnTo>
                <a:lnTo>
                  <a:pt x="7726363" y="887413"/>
                </a:lnTo>
                <a:lnTo>
                  <a:pt x="7766050" y="887413"/>
                </a:lnTo>
                <a:lnTo>
                  <a:pt x="7766050" y="592138"/>
                </a:lnTo>
                <a:lnTo>
                  <a:pt x="7867650" y="595313"/>
                </a:lnTo>
                <a:lnTo>
                  <a:pt x="7867650" y="623888"/>
                </a:lnTo>
                <a:lnTo>
                  <a:pt x="7967663" y="623888"/>
                </a:lnTo>
                <a:lnTo>
                  <a:pt x="7966075" y="731838"/>
                </a:lnTo>
                <a:lnTo>
                  <a:pt x="8015287" y="731838"/>
                </a:lnTo>
                <a:lnTo>
                  <a:pt x="8015287" y="652463"/>
                </a:lnTo>
                <a:lnTo>
                  <a:pt x="8086725" y="652463"/>
                </a:lnTo>
                <a:lnTo>
                  <a:pt x="8089900" y="611188"/>
                </a:lnTo>
                <a:lnTo>
                  <a:pt x="8151813" y="611188"/>
                </a:lnTo>
                <a:lnTo>
                  <a:pt x="8151813" y="871538"/>
                </a:lnTo>
                <a:lnTo>
                  <a:pt x="8251825" y="871538"/>
                </a:lnTo>
                <a:lnTo>
                  <a:pt x="8255000" y="573088"/>
                </a:lnTo>
                <a:lnTo>
                  <a:pt x="8274050" y="573088"/>
                </a:lnTo>
                <a:lnTo>
                  <a:pt x="8274050" y="547688"/>
                </a:lnTo>
                <a:lnTo>
                  <a:pt x="8375650" y="549275"/>
                </a:lnTo>
                <a:lnTo>
                  <a:pt x="8375650" y="595313"/>
                </a:lnTo>
                <a:lnTo>
                  <a:pt x="8494712" y="596900"/>
                </a:lnTo>
                <a:lnTo>
                  <a:pt x="8491538" y="900113"/>
                </a:lnTo>
                <a:lnTo>
                  <a:pt x="8547100" y="900113"/>
                </a:lnTo>
                <a:lnTo>
                  <a:pt x="8547100" y="992188"/>
                </a:lnTo>
                <a:lnTo>
                  <a:pt x="8607425" y="992188"/>
                </a:lnTo>
                <a:lnTo>
                  <a:pt x="8610600" y="881063"/>
                </a:lnTo>
                <a:lnTo>
                  <a:pt x="8642350" y="881063"/>
                </a:lnTo>
                <a:lnTo>
                  <a:pt x="8642350" y="836613"/>
                </a:lnTo>
                <a:lnTo>
                  <a:pt x="8683625" y="836613"/>
                </a:lnTo>
                <a:lnTo>
                  <a:pt x="8683625" y="1086621"/>
                </a:lnTo>
                <a:lnTo>
                  <a:pt x="0" y="1086621"/>
                </a:lnTo>
                <a:lnTo>
                  <a:pt x="0" y="1035051"/>
                </a:lnTo>
                <a:lnTo>
                  <a:pt x="84138" y="1035051"/>
                </a:lnTo>
                <a:lnTo>
                  <a:pt x="84138" y="963613"/>
                </a:lnTo>
                <a:lnTo>
                  <a:pt x="131763" y="963613"/>
                </a:lnTo>
                <a:lnTo>
                  <a:pt x="131763" y="927101"/>
                </a:lnTo>
                <a:lnTo>
                  <a:pt x="176213" y="927101"/>
                </a:lnTo>
                <a:lnTo>
                  <a:pt x="176213" y="960438"/>
                </a:lnTo>
                <a:lnTo>
                  <a:pt x="258763" y="963613"/>
                </a:lnTo>
                <a:lnTo>
                  <a:pt x="258763" y="992188"/>
                </a:lnTo>
                <a:lnTo>
                  <a:pt x="303213" y="992188"/>
                </a:lnTo>
                <a:lnTo>
                  <a:pt x="300038" y="1052513"/>
                </a:lnTo>
                <a:lnTo>
                  <a:pt x="355600" y="1052513"/>
                </a:lnTo>
                <a:lnTo>
                  <a:pt x="358775" y="984251"/>
                </a:lnTo>
                <a:lnTo>
                  <a:pt x="420688" y="984251"/>
                </a:lnTo>
                <a:lnTo>
                  <a:pt x="420688" y="823913"/>
                </a:lnTo>
                <a:lnTo>
                  <a:pt x="468313" y="823913"/>
                </a:lnTo>
                <a:lnTo>
                  <a:pt x="468313" y="796926"/>
                </a:lnTo>
                <a:lnTo>
                  <a:pt x="519113" y="796926"/>
                </a:lnTo>
                <a:lnTo>
                  <a:pt x="519113" y="828676"/>
                </a:lnTo>
                <a:lnTo>
                  <a:pt x="536575" y="828676"/>
                </a:lnTo>
                <a:lnTo>
                  <a:pt x="536575" y="765176"/>
                </a:lnTo>
                <a:lnTo>
                  <a:pt x="600075" y="765176"/>
                </a:lnTo>
                <a:lnTo>
                  <a:pt x="600075" y="800101"/>
                </a:lnTo>
                <a:lnTo>
                  <a:pt x="631825" y="800101"/>
                </a:lnTo>
                <a:lnTo>
                  <a:pt x="631825" y="992188"/>
                </a:lnTo>
                <a:lnTo>
                  <a:pt x="668338" y="992188"/>
                </a:lnTo>
                <a:lnTo>
                  <a:pt x="668338" y="1031876"/>
                </a:lnTo>
                <a:lnTo>
                  <a:pt x="711200" y="1031876"/>
                </a:lnTo>
                <a:lnTo>
                  <a:pt x="712788" y="747713"/>
                </a:lnTo>
                <a:lnTo>
                  <a:pt x="763588" y="747713"/>
                </a:lnTo>
                <a:lnTo>
                  <a:pt x="763588" y="715963"/>
                </a:lnTo>
                <a:lnTo>
                  <a:pt x="879475" y="715963"/>
                </a:lnTo>
                <a:lnTo>
                  <a:pt x="879475" y="747713"/>
                </a:lnTo>
                <a:lnTo>
                  <a:pt x="936625" y="749301"/>
                </a:lnTo>
                <a:lnTo>
                  <a:pt x="936625" y="1023938"/>
                </a:lnTo>
                <a:lnTo>
                  <a:pt x="1174750" y="1027113"/>
                </a:lnTo>
                <a:lnTo>
                  <a:pt x="1176338" y="628650"/>
                </a:lnTo>
                <a:lnTo>
                  <a:pt x="1203325" y="628650"/>
                </a:lnTo>
                <a:lnTo>
                  <a:pt x="1203325" y="592138"/>
                </a:lnTo>
                <a:lnTo>
                  <a:pt x="1268413" y="592138"/>
                </a:lnTo>
                <a:lnTo>
                  <a:pt x="1268413" y="623888"/>
                </a:lnTo>
                <a:lnTo>
                  <a:pt x="1312863" y="623888"/>
                </a:lnTo>
                <a:lnTo>
                  <a:pt x="1311275" y="1019176"/>
                </a:lnTo>
                <a:lnTo>
                  <a:pt x="1352550" y="1019176"/>
                </a:lnTo>
                <a:lnTo>
                  <a:pt x="1352550" y="665163"/>
                </a:lnTo>
                <a:lnTo>
                  <a:pt x="1382713" y="665163"/>
                </a:lnTo>
                <a:lnTo>
                  <a:pt x="1382713" y="625475"/>
                </a:lnTo>
                <a:lnTo>
                  <a:pt x="1463675" y="625475"/>
                </a:lnTo>
                <a:lnTo>
                  <a:pt x="1463675" y="655638"/>
                </a:lnTo>
                <a:lnTo>
                  <a:pt x="1495425" y="655638"/>
                </a:lnTo>
                <a:lnTo>
                  <a:pt x="1495425" y="865188"/>
                </a:lnTo>
                <a:lnTo>
                  <a:pt x="1531938" y="865188"/>
                </a:lnTo>
                <a:lnTo>
                  <a:pt x="1531938" y="823913"/>
                </a:lnTo>
                <a:lnTo>
                  <a:pt x="1568450" y="823913"/>
                </a:lnTo>
                <a:lnTo>
                  <a:pt x="1568450" y="865188"/>
                </a:lnTo>
                <a:lnTo>
                  <a:pt x="1603375" y="865188"/>
                </a:lnTo>
                <a:lnTo>
                  <a:pt x="1603375" y="796926"/>
                </a:lnTo>
                <a:lnTo>
                  <a:pt x="1790700" y="796926"/>
                </a:lnTo>
                <a:lnTo>
                  <a:pt x="1790700" y="1011238"/>
                </a:lnTo>
                <a:lnTo>
                  <a:pt x="1847850" y="1011238"/>
                </a:lnTo>
                <a:lnTo>
                  <a:pt x="1851025" y="868363"/>
                </a:lnTo>
                <a:lnTo>
                  <a:pt x="2032000" y="868363"/>
                </a:lnTo>
                <a:lnTo>
                  <a:pt x="2032000" y="996951"/>
                </a:lnTo>
                <a:lnTo>
                  <a:pt x="2127250" y="996951"/>
                </a:lnTo>
                <a:lnTo>
                  <a:pt x="2127250" y="763588"/>
                </a:lnTo>
                <a:lnTo>
                  <a:pt x="2159000" y="763588"/>
                </a:lnTo>
                <a:lnTo>
                  <a:pt x="2159000" y="723901"/>
                </a:lnTo>
                <a:lnTo>
                  <a:pt x="2227263" y="723901"/>
                </a:lnTo>
                <a:lnTo>
                  <a:pt x="2227263" y="760413"/>
                </a:lnTo>
                <a:lnTo>
                  <a:pt x="2300288" y="760413"/>
                </a:lnTo>
                <a:lnTo>
                  <a:pt x="2300288" y="800101"/>
                </a:lnTo>
                <a:lnTo>
                  <a:pt x="2363788" y="800101"/>
                </a:lnTo>
                <a:lnTo>
                  <a:pt x="2363788" y="1008063"/>
                </a:lnTo>
                <a:lnTo>
                  <a:pt x="2406650" y="1008063"/>
                </a:lnTo>
                <a:lnTo>
                  <a:pt x="2406650" y="857251"/>
                </a:lnTo>
                <a:lnTo>
                  <a:pt x="2432050" y="857251"/>
                </a:lnTo>
                <a:lnTo>
                  <a:pt x="2432050" y="820738"/>
                </a:lnTo>
                <a:lnTo>
                  <a:pt x="2506663" y="820738"/>
                </a:lnTo>
                <a:lnTo>
                  <a:pt x="2503488" y="857251"/>
                </a:lnTo>
                <a:lnTo>
                  <a:pt x="2551113" y="857251"/>
                </a:lnTo>
                <a:lnTo>
                  <a:pt x="2551113" y="976313"/>
                </a:lnTo>
                <a:lnTo>
                  <a:pt x="2716213" y="976313"/>
                </a:lnTo>
                <a:lnTo>
                  <a:pt x="2716213" y="531813"/>
                </a:lnTo>
                <a:lnTo>
                  <a:pt x="2738438" y="531813"/>
                </a:lnTo>
                <a:lnTo>
                  <a:pt x="2738438" y="423863"/>
                </a:lnTo>
                <a:lnTo>
                  <a:pt x="2768600" y="423863"/>
                </a:lnTo>
                <a:lnTo>
                  <a:pt x="2768600" y="355600"/>
                </a:lnTo>
                <a:lnTo>
                  <a:pt x="2952750" y="357188"/>
                </a:lnTo>
                <a:lnTo>
                  <a:pt x="2952750" y="420688"/>
                </a:lnTo>
                <a:lnTo>
                  <a:pt x="3008313" y="420688"/>
                </a:lnTo>
                <a:lnTo>
                  <a:pt x="3006725" y="1004888"/>
                </a:lnTo>
                <a:lnTo>
                  <a:pt x="3063875" y="1004888"/>
                </a:lnTo>
                <a:lnTo>
                  <a:pt x="3063875" y="736601"/>
                </a:lnTo>
                <a:lnTo>
                  <a:pt x="3092450" y="736601"/>
                </a:lnTo>
                <a:lnTo>
                  <a:pt x="3092450" y="660401"/>
                </a:lnTo>
                <a:lnTo>
                  <a:pt x="3132138" y="660401"/>
                </a:lnTo>
                <a:lnTo>
                  <a:pt x="3132138" y="696913"/>
                </a:lnTo>
                <a:lnTo>
                  <a:pt x="3179763" y="696913"/>
                </a:lnTo>
                <a:lnTo>
                  <a:pt x="3179763" y="723901"/>
                </a:lnTo>
                <a:lnTo>
                  <a:pt x="3222625" y="723901"/>
                </a:lnTo>
                <a:lnTo>
                  <a:pt x="3219450" y="1008063"/>
                </a:lnTo>
                <a:lnTo>
                  <a:pt x="3254375" y="1008063"/>
                </a:lnTo>
                <a:lnTo>
                  <a:pt x="3254375" y="950913"/>
                </a:lnTo>
                <a:lnTo>
                  <a:pt x="3300413" y="950913"/>
                </a:lnTo>
                <a:lnTo>
                  <a:pt x="3303588" y="652463"/>
                </a:lnTo>
                <a:lnTo>
                  <a:pt x="3322638" y="652463"/>
                </a:lnTo>
                <a:lnTo>
                  <a:pt x="3340100" y="628650"/>
                </a:lnTo>
                <a:lnTo>
                  <a:pt x="3408363" y="628650"/>
                </a:lnTo>
                <a:lnTo>
                  <a:pt x="3408363" y="657226"/>
                </a:lnTo>
                <a:lnTo>
                  <a:pt x="3440113" y="657226"/>
                </a:lnTo>
                <a:lnTo>
                  <a:pt x="3440113" y="989013"/>
                </a:lnTo>
                <a:lnTo>
                  <a:pt x="3600450" y="992188"/>
                </a:lnTo>
                <a:lnTo>
                  <a:pt x="3603625" y="508000"/>
                </a:lnTo>
                <a:lnTo>
                  <a:pt x="3684588" y="508000"/>
                </a:lnTo>
                <a:lnTo>
                  <a:pt x="3684588" y="547688"/>
                </a:lnTo>
                <a:lnTo>
                  <a:pt x="3706813" y="547688"/>
                </a:lnTo>
                <a:lnTo>
                  <a:pt x="3706813" y="520700"/>
                </a:lnTo>
                <a:lnTo>
                  <a:pt x="3827463" y="520700"/>
                </a:lnTo>
                <a:lnTo>
                  <a:pt x="3827463" y="557213"/>
                </a:lnTo>
                <a:lnTo>
                  <a:pt x="3863975" y="557213"/>
                </a:lnTo>
                <a:lnTo>
                  <a:pt x="3863975" y="989013"/>
                </a:lnTo>
                <a:lnTo>
                  <a:pt x="3911600" y="989013"/>
                </a:lnTo>
                <a:lnTo>
                  <a:pt x="3911600" y="852488"/>
                </a:lnTo>
                <a:lnTo>
                  <a:pt x="3948113" y="855663"/>
                </a:lnTo>
                <a:lnTo>
                  <a:pt x="3948113" y="815976"/>
                </a:lnTo>
                <a:lnTo>
                  <a:pt x="3998913" y="815976"/>
                </a:lnTo>
                <a:lnTo>
                  <a:pt x="3998913" y="855663"/>
                </a:lnTo>
                <a:lnTo>
                  <a:pt x="4051300" y="855663"/>
                </a:lnTo>
                <a:lnTo>
                  <a:pt x="4048125" y="987426"/>
                </a:lnTo>
                <a:lnTo>
                  <a:pt x="4124325" y="987426"/>
                </a:lnTo>
                <a:lnTo>
                  <a:pt x="4124325" y="660401"/>
                </a:lnTo>
                <a:lnTo>
                  <a:pt x="4151313" y="660401"/>
                </a:lnTo>
                <a:lnTo>
                  <a:pt x="4151313" y="547688"/>
                </a:lnTo>
                <a:lnTo>
                  <a:pt x="4319588" y="547688"/>
                </a:lnTo>
                <a:lnTo>
                  <a:pt x="4319588" y="596900"/>
                </a:lnTo>
                <a:lnTo>
                  <a:pt x="4364038" y="596900"/>
                </a:lnTo>
                <a:lnTo>
                  <a:pt x="4362450" y="808038"/>
                </a:lnTo>
                <a:lnTo>
                  <a:pt x="4478338" y="808038"/>
                </a:lnTo>
                <a:lnTo>
                  <a:pt x="4479925" y="46038"/>
                </a:lnTo>
                <a:lnTo>
                  <a:pt x="4495800" y="46038"/>
                </a:lnTo>
                <a:close/>
              </a:path>
            </a:pathLst>
          </a:custGeom>
          <a:solidFill>
            <a:srgbClr val="D9D5CA"/>
          </a:solidFill>
          <a:ln w="0">
            <a:noFill/>
            <a:prstDash val="solid"/>
            <a:round/>
          </a:ln>
        </p:spPr>
        <p:txBody>
          <a:bodyPr anchor="ctr"/>
          <a:lstStyle/>
          <a:p>
            <a:pPr algn="ctr"/>
            <a:endParaRPr dirty="0">
              <a:cs typeface="+mn-ea"/>
              <a:sym typeface="+mn-lt"/>
            </a:endParaRPr>
          </a:p>
        </p:txBody>
      </p:sp>
      <p:sp>
        <p:nvSpPr>
          <p:cNvPr id="11" name="矩形 10">
            <a:extLst>
              <a:ext uri="{FF2B5EF4-FFF2-40B4-BE49-F238E27FC236}">
                <a16:creationId xmlns:a16="http://schemas.microsoft.com/office/drawing/2014/main" id="{562E3866-FBFE-294C-966E-6D69F4E1FC56}"/>
              </a:ext>
            </a:extLst>
          </p:cNvPr>
          <p:cNvSpPr/>
          <p:nvPr/>
        </p:nvSpPr>
        <p:spPr>
          <a:xfrm>
            <a:off x="2050469" y="1522968"/>
            <a:ext cx="8543508" cy="261408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sz="3200" dirty="0"/>
              <a:t>Because we haven't been parents, and we're kids, they're parents. We play different roles, they care about us, care about kids in every aspects. But we're kids now and can't think so far.</a:t>
            </a:r>
            <a:endParaRPr kumimoji="1" lang="zh-CN" altLang="en-US" sz="3200" dirty="0"/>
          </a:p>
        </p:txBody>
      </p:sp>
      <p:sp>
        <p:nvSpPr>
          <p:cNvPr id="12" name="文本框 11">
            <a:extLst>
              <a:ext uri="{FF2B5EF4-FFF2-40B4-BE49-F238E27FC236}">
                <a16:creationId xmlns:a16="http://schemas.microsoft.com/office/drawing/2014/main" id="{68007B8C-F2DD-D04B-BAFD-0BCE07B54E0F}"/>
              </a:ext>
            </a:extLst>
          </p:cNvPr>
          <p:cNvSpPr txBox="1"/>
          <p:nvPr/>
        </p:nvSpPr>
        <p:spPr>
          <a:xfrm>
            <a:off x="1930371" y="3021171"/>
            <a:ext cx="8783703" cy="707886"/>
          </a:xfrm>
          <a:prstGeom prst="rect">
            <a:avLst/>
          </a:prstGeom>
          <a:noFill/>
        </p:spPr>
        <p:txBody>
          <a:bodyPr wrap="square" rtlCol="0">
            <a:spAutoFit/>
          </a:bodyPr>
          <a:lstStyle/>
          <a:p>
            <a:r>
              <a:rPr kumimoji="1" lang="en-US" altLang="zh-CN" sz="3600" b="1" dirty="0">
                <a:latin typeface="+mj-lt"/>
              </a:rPr>
              <a:t>Why</a:t>
            </a:r>
            <a:r>
              <a:rPr kumimoji="1" lang="zh-CN" altLang="en-US" sz="3600" b="1" dirty="0">
                <a:latin typeface="+mj-lt"/>
              </a:rPr>
              <a:t> </a:t>
            </a:r>
            <a:r>
              <a:rPr kumimoji="1" lang="en-US" altLang="zh-CN" sz="3600" b="1" dirty="0">
                <a:latin typeface="+mj-lt"/>
              </a:rPr>
              <a:t>we can’t </a:t>
            </a:r>
            <a:r>
              <a:rPr kumimoji="1" lang="en-US" altLang="zh-CN" sz="4000" b="1" dirty="0">
                <a:latin typeface="+mj-lt"/>
              </a:rPr>
              <a:t>understand</a:t>
            </a:r>
            <a:r>
              <a:rPr kumimoji="1" lang="en-US" altLang="zh-CN" sz="3600" b="1" dirty="0">
                <a:latin typeface="+mj-lt"/>
              </a:rPr>
              <a:t> parents</a:t>
            </a:r>
            <a:r>
              <a:rPr kumimoji="1" lang="zh-CN" altLang="en-US" sz="3600" b="1" dirty="0">
                <a:latin typeface="+mj-lt"/>
              </a:rPr>
              <a:t>？</a:t>
            </a:r>
          </a:p>
        </p:txBody>
      </p:sp>
      <p:sp>
        <p:nvSpPr>
          <p:cNvPr id="13" name="矩形 12">
            <a:extLst>
              <a:ext uri="{FF2B5EF4-FFF2-40B4-BE49-F238E27FC236}">
                <a16:creationId xmlns:a16="http://schemas.microsoft.com/office/drawing/2014/main" id="{8A9EB231-3FBB-BA41-AB36-E3DF1FBD470A}"/>
              </a:ext>
            </a:extLst>
          </p:cNvPr>
          <p:cNvSpPr/>
          <p:nvPr/>
        </p:nvSpPr>
        <p:spPr>
          <a:xfrm>
            <a:off x="2050469" y="4627146"/>
            <a:ext cx="8543508"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因为我们没有做过父母，因为我们是孩子，他们是父母，扮演的角色不同。他们会为孩子考虑，处处为你着想，你现在是孩子，你想不到那么远。</a:t>
            </a:r>
          </a:p>
        </p:txBody>
      </p:sp>
      <p:sp>
        <p:nvSpPr>
          <p:cNvPr id="14" name="椭圆 13">
            <a:extLst>
              <a:ext uri="{FF2B5EF4-FFF2-40B4-BE49-F238E27FC236}">
                <a16:creationId xmlns:a16="http://schemas.microsoft.com/office/drawing/2014/main" id="{47A110AE-A539-B74B-9D5C-D4777A98A50F}"/>
              </a:ext>
            </a:extLst>
          </p:cNvPr>
          <p:cNvSpPr/>
          <p:nvPr/>
        </p:nvSpPr>
        <p:spPr>
          <a:xfrm>
            <a:off x="4153483" y="1267912"/>
            <a:ext cx="3885033" cy="1562100"/>
          </a:xfrm>
          <a:prstGeom prst="ellipse">
            <a:avLst/>
          </a:prstGeom>
          <a:solidFill>
            <a:srgbClr val="FE604A">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en-US" altLang="zh-CN" sz="6600" dirty="0">
                <a:solidFill>
                  <a:schemeClr val="tx1"/>
                </a:solidFill>
                <a:latin typeface="Arial Rounded MT Bold" panose="020F0704030504030204" pitchFamily="34" charset="0"/>
                <a:cs typeface="+mn-ea"/>
                <a:sym typeface="+mn-lt"/>
              </a:rPr>
              <a:t>?</a:t>
            </a:r>
            <a:endParaRPr lang="zh-CN" altLang="en-US" sz="6600" dirty="0">
              <a:solidFill>
                <a:schemeClr val="tx1"/>
              </a:solidFill>
              <a:latin typeface="Arial Rounded MT Bold" panose="020F0704030504030204" pitchFamily="34" charset="0"/>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3" presetClass="exit" presetSubtype="10" fill="hold" grpId="0" nodeType="afterEffect">
                                  <p:stCondLst>
                                    <p:cond delay="0"/>
                                  </p:stCondLst>
                                  <p:childTnLst>
                                    <p:animEffect transition="out" filter="blinds(horizontal)">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par>
                          <p:cTn id="18" fill="hold">
                            <p:stCondLst>
                              <p:cond delay="1000"/>
                            </p:stCondLst>
                            <p:childTnLst>
                              <p:par>
                                <p:cTn id="19" presetID="3" presetClass="exit" presetSubtype="10" fill="hold" grpId="1" nodeType="afterEffect">
                                  <p:stCondLst>
                                    <p:cond delay="0"/>
                                  </p:stCondLst>
                                  <p:childTnLst>
                                    <p:animEffect transition="out" filter="blinds(horizontal)">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1500"/>
                            </p:stCondLst>
                            <p:childTnLst>
                              <p:par>
                                <p:cTn id="23" presetID="2" presetClass="entr" presetSubtype="4" fill="hold" grpId="1"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2"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1" animBg="1"/>
      <p:bldP spid="12" grpId="0"/>
      <p:bldP spid="12" grpId="1"/>
      <p:bldP spid="13" grpId="2" animBg="1"/>
      <p:bldP spid="1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1965" y="211437"/>
            <a:ext cx="1450255" cy="1248353"/>
            <a:chOff x="1089048" y="-256560"/>
            <a:chExt cx="1450255" cy="1248353"/>
          </a:xfrm>
        </p:grpSpPr>
        <p:sp>
          <p:nvSpPr>
            <p:cNvPr id="3" name="椭圆 2"/>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椭圆 3"/>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椭圆 4"/>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椭圆 6"/>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58"/>
          <p:cNvSpPr txBox="1"/>
          <p:nvPr/>
        </p:nvSpPr>
        <p:spPr>
          <a:xfrm>
            <a:off x="835224" y="401909"/>
            <a:ext cx="243049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3200" b="1" dirty="0">
                <a:cs typeface="+mn-ea"/>
                <a:sym typeface="+mn-lt"/>
              </a:rPr>
              <a:t>conclusion</a:t>
            </a:r>
            <a:endParaRPr lang="zh-CN" altLang="en-US" sz="3200" b="1" dirty="0">
              <a:cs typeface="+mn-ea"/>
              <a:sym typeface="+mn-lt"/>
            </a:endParaRPr>
          </a:p>
        </p:txBody>
      </p:sp>
      <p:sp>
        <p:nvSpPr>
          <p:cNvPr id="9" name="Freeform: Shape 2"/>
          <p:cNvSpPr/>
          <p:nvPr/>
        </p:nvSpPr>
        <p:spPr bwMode="auto">
          <a:xfrm>
            <a:off x="0" y="4632327"/>
            <a:ext cx="12192000" cy="2225675"/>
          </a:xfrm>
          <a:custGeom>
            <a:avLst/>
            <a:gdLst>
              <a:gd name="connsiteX0" fmla="*/ 4495800 w 8683625"/>
              <a:gd name="connsiteY0" fmla="*/ 0 h 1086621"/>
              <a:gd name="connsiteX1" fmla="*/ 4595813 w 8683625"/>
              <a:gd name="connsiteY1" fmla="*/ 1588 h 1086621"/>
              <a:gd name="connsiteX2" fmla="*/ 4595813 w 8683625"/>
              <a:gd name="connsiteY2" fmla="*/ 23813 h 1086621"/>
              <a:gd name="connsiteX3" fmla="*/ 4656138 w 8683625"/>
              <a:gd name="connsiteY3" fmla="*/ 23813 h 1086621"/>
              <a:gd name="connsiteX4" fmla="*/ 4651375 w 8683625"/>
              <a:gd name="connsiteY4" fmla="*/ 828676 h 1086621"/>
              <a:gd name="connsiteX5" fmla="*/ 4802188 w 8683625"/>
              <a:gd name="connsiteY5" fmla="*/ 828676 h 1086621"/>
              <a:gd name="connsiteX6" fmla="*/ 4803775 w 8683625"/>
              <a:gd name="connsiteY6" fmla="*/ 615950 h 1086621"/>
              <a:gd name="connsiteX7" fmla="*/ 4916488 w 8683625"/>
              <a:gd name="connsiteY7" fmla="*/ 615950 h 1086621"/>
              <a:gd name="connsiteX8" fmla="*/ 4919663 w 8683625"/>
              <a:gd name="connsiteY8" fmla="*/ 441325 h 1086621"/>
              <a:gd name="connsiteX9" fmla="*/ 5086350 w 8683625"/>
              <a:gd name="connsiteY9" fmla="*/ 441325 h 1086621"/>
              <a:gd name="connsiteX10" fmla="*/ 5086350 w 8683625"/>
              <a:gd name="connsiteY10" fmla="*/ 496888 h 1086621"/>
              <a:gd name="connsiteX11" fmla="*/ 5124450 w 8683625"/>
              <a:gd name="connsiteY11" fmla="*/ 500063 h 1086621"/>
              <a:gd name="connsiteX12" fmla="*/ 5122863 w 8683625"/>
              <a:gd name="connsiteY12" fmla="*/ 633413 h 1086621"/>
              <a:gd name="connsiteX13" fmla="*/ 5170488 w 8683625"/>
              <a:gd name="connsiteY13" fmla="*/ 633413 h 1086621"/>
              <a:gd name="connsiteX14" fmla="*/ 5172075 w 8683625"/>
              <a:gd name="connsiteY14" fmla="*/ 588963 h 1086621"/>
              <a:gd name="connsiteX15" fmla="*/ 5280025 w 8683625"/>
              <a:gd name="connsiteY15" fmla="*/ 588963 h 1086621"/>
              <a:gd name="connsiteX16" fmla="*/ 5280025 w 8683625"/>
              <a:gd name="connsiteY16" fmla="*/ 639763 h 1086621"/>
              <a:gd name="connsiteX17" fmla="*/ 5330825 w 8683625"/>
              <a:gd name="connsiteY17" fmla="*/ 639763 h 1086621"/>
              <a:gd name="connsiteX18" fmla="*/ 5327650 w 8683625"/>
              <a:gd name="connsiteY18" fmla="*/ 728663 h 1086621"/>
              <a:gd name="connsiteX19" fmla="*/ 5359400 w 8683625"/>
              <a:gd name="connsiteY19" fmla="*/ 728663 h 1086621"/>
              <a:gd name="connsiteX20" fmla="*/ 5359400 w 8683625"/>
              <a:gd name="connsiteY20" fmla="*/ 396875 h 1086621"/>
              <a:gd name="connsiteX21" fmla="*/ 5391150 w 8683625"/>
              <a:gd name="connsiteY21" fmla="*/ 396875 h 1086621"/>
              <a:gd name="connsiteX22" fmla="*/ 5391150 w 8683625"/>
              <a:gd name="connsiteY22" fmla="*/ 333375 h 1086621"/>
              <a:gd name="connsiteX23" fmla="*/ 5446713 w 8683625"/>
              <a:gd name="connsiteY23" fmla="*/ 333375 h 1086621"/>
              <a:gd name="connsiteX24" fmla="*/ 5522913 w 8683625"/>
              <a:gd name="connsiteY24" fmla="*/ 333375 h 1086621"/>
              <a:gd name="connsiteX25" fmla="*/ 5522913 w 8683625"/>
              <a:gd name="connsiteY25" fmla="*/ 365125 h 1086621"/>
              <a:gd name="connsiteX26" fmla="*/ 5586413 w 8683625"/>
              <a:gd name="connsiteY26" fmla="*/ 368300 h 1086621"/>
              <a:gd name="connsiteX27" fmla="*/ 5586413 w 8683625"/>
              <a:gd name="connsiteY27" fmla="*/ 557213 h 1086621"/>
              <a:gd name="connsiteX28" fmla="*/ 5651500 w 8683625"/>
              <a:gd name="connsiteY28" fmla="*/ 557213 h 1086621"/>
              <a:gd name="connsiteX29" fmla="*/ 5651500 w 8683625"/>
              <a:gd name="connsiteY29" fmla="*/ 515938 h 1086621"/>
              <a:gd name="connsiteX30" fmla="*/ 5726113 w 8683625"/>
              <a:gd name="connsiteY30" fmla="*/ 515938 h 1086621"/>
              <a:gd name="connsiteX31" fmla="*/ 5726113 w 8683625"/>
              <a:gd name="connsiteY31" fmla="*/ 547688 h 1086621"/>
              <a:gd name="connsiteX32" fmla="*/ 5819775 w 8683625"/>
              <a:gd name="connsiteY32" fmla="*/ 547688 h 1086621"/>
              <a:gd name="connsiteX33" fmla="*/ 5819775 w 8683625"/>
              <a:gd name="connsiteY33" fmla="*/ 617538 h 1086621"/>
              <a:gd name="connsiteX34" fmla="*/ 5854700 w 8683625"/>
              <a:gd name="connsiteY34" fmla="*/ 617538 h 1086621"/>
              <a:gd name="connsiteX35" fmla="*/ 5854700 w 8683625"/>
              <a:gd name="connsiteY35" fmla="*/ 584200 h 1086621"/>
              <a:gd name="connsiteX36" fmla="*/ 5886450 w 8683625"/>
              <a:gd name="connsiteY36" fmla="*/ 584200 h 1086621"/>
              <a:gd name="connsiteX37" fmla="*/ 5886450 w 8683625"/>
              <a:gd name="connsiteY37" fmla="*/ 547688 h 1086621"/>
              <a:gd name="connsiteX38" fmla="*/ 5962650 w 8683625"/>
              <a:gd name="connsiteY38" fmla="*/ 547688 h 1086621"/>
              <a:gd name="connsiteX39" fmla="*/ 5959475 w 8683625"/>
              <a:gd name="connsiteY39" fmla="*/ 584200 h 1086621"/>
              <a:gd name="connsiteX40" fmla="*/ 6011863 w 8683625"/>
              <a:gd name="connsiteY40" fmla="*/ 584200 h 1086621"/>
              <a:gd name="connsiteX41" fmla="*/ 6011863 w 8683625"/>
              <a:gd name="connsiteY41" fmla="*/ 608013 h 1086621"/>
              <a:gd name="connsiteX42" fmla="*/ 6035675 w 8683625"/>
              <a:gd name="connsiteY42" fmla="*/ 608013 h 1086621"/>
              <a:gd name="connsiteX43" fmla="*/ 6035675 w 8683625"/>
              <a:gd name="connsiteY43" fmla="*/ 681038 h 1086621"/>
              <a:gd name="connsiteX44" fmla="*/ 6072188 w 8683625"/>
              <a:gd name="connsiteY44" fmla="*/ 681038 h 1086621"/>
              <a:gd name="connsiteX45" fmla="*/ 6072188 w 8683625"/>
              <a:gd name="connsiteY45" fmla="*/ 633413 h 1086621"/>
              <a:gd name="connsiteX46" fmla="*/ 6149975 w 8683625"/>
              <a:gd name="connsiteY46" fmla="*/ 633413 h 1086621"/>
              <a:gd name="connsiteX47" fmla="*/ 6149975 w 8683625"/>
              <a:gd name="connsiteY47" fmla="*/ 603250 h 1086621"/>
              <a:gd name="connsiteX48" fmla="*/ 6183313 w 8683625"/>
              <a:gd name="connsiteY48" fmla="*/ 603250 h 1086621"/>
              <a:gd name="connsiteX49" fmla="*/ 6183313 w 8683625"/>
              <a:gd name="connsiteY49" fmla="*/ 584200 h 1086621"/>
              <a:gd name="connsiteX50" fmla="*/ 6254750 w 8683625"/>
              <a:gd name="connsiteY50" fmla="*/ 587375 h 1086621"/>
              <a:gd name="connsiteX51" fmla="*/ 6254750 w 8683625"/>
              <a:gd name="connsiteY51" fmla="*/ 620713 h 1086621"/>
              <a:gd name="connsiteX52" fmla="*/ 6307138 w 8683625"/>
              <a:gd name="connsiteY52" fmla="*/ 620713 h 1086621"/>
              <a:gd name="connsiteX53" fmla="*/ 6307138 w 8683625"/>
              <a:gd name="connsiteY53" fmla="*/ 657226 h 1086621"/>
              <a:gd name="connsiteX54" fmla="*/ 6367463 w 8683625"/>
              <a:gd name="connsiteY54" fmla="*/ 657226 h 1086621"/>
              <a:gd name="connsiteX55" fmla="*/ 6367463 w 8683625"/>
              <a:gd name="connsiteY55" fmla="*/ 700088 h 1086621"/>
              <a:gd name="connsiteX56" fmla="*/ 6396038 w 8683625"/>
              <a:gd name="connsiteY56" fmla="*/ 700088 h 1086621"/>
              <a:gd name="connsiteX57" fmla="*/ 6396038 w 8683625"/>
              <a:gd name="connsiteY57" fmla="*/ 923926 h 1086621"/>
              <a:gd name="connsiteX58" fmla="*/ 6410325 w 8683625"/>
              <a:gd name="connsiteY58" fmla="*/ 923926 h 1086621"/>
              <a:gd name="connsiteX59" fmla="*/ 6410325 w 8683625"/>
              <a:gd name="connsiteY59" fmla="*/ 863601 h 1086621"/>
              <a:gd name="connsiteX60" fmla="*/ 6435725 w 8683625"/>
              <a:gd name="connsiteY60" fmla="*/ 863601 h 1086621"/>
              <a:gd name="connsiteX61" fmla="*/ 6438900 w 8683625"/>
              <a:gd name="connsiteY61" fmla="*/ 671513 h 1086621"/>
              <a:gd name="connsiteX62" fmla="*/ 6454775 w 8683625"/>
              <a:gd name="connsiteY62" fmla="*/ 671513 h 1086621"/>
              <a:gd name="connsiteX63" fmla="*/ 6454775 w 8683625"/>
              <a:gd name="connsiteY63" fmla="*/ 639763 h 1086621"/>
              <a:gd name="connsiteX64" fmla="*/ 6510338 w 8683625"/>
              <a:gd name="connsiteY64" fmla="*/ 639763 h 1086621"/>
              <a:gd name="connsiteX65" fmla="*/ 6510338 w 8683625"/>
              <a:gd name="connsiteY65" fmla="*/ 668338 h 1086621"/>
              <a:gd name="connsiteX66" fmla="*/ 6526213 w 8683625"/>
              <a:gd name="connsiteY66" fmla="*/ 668338 h 1086621"/>
              <a:gd name="connsiteX67" fmla="*/ 6526213 w 8683625"/>
              <a:gd name="connsiteY67" fmla="*/ 839788 h 1086621"/>
              <a:gd name="connsiteX68" fmla="*/ 6551613 w 8683625"/>
              <a:gd name="connsiteY68" fmla="*/ 839788 h 1086621"/>
              <a:gd name="connsiteX69" fmla="*/ 6551613 w 8683625"/>
              <a:gd name="connsiteY69" fmla="*/ 587375 h 1086621"/>
              <a:gd name="connsiteX70" fmla="*/ 6699250 w 8683625"/>
              <a:gd name="connsiteY70" fmla="*/ 587375 h 1086621"/>
              <a:gd name="connsiteX71" fmla="*/ 6699250 w 8683625"/>
              <a:gd name="connsiteY71" fmla="*/ 655638 h 1086621"/>
              <a:gd name="connsiteX72" fmla="*/ 6718300 w 8683625"/>
              <a:gd name="connsiteY72" fmla="*/ 655638 h 1086621"/>
              <a:gd name="connsiteX73" fmla="*/ 6718300 w 8683625"/>
              <a:gd name="connsiteY73" fmla="*/ 733426 h 1086621"/>
              <a:gd name="connsiteX74" fmla="*/ 6727825 w 8683625"/>
              <a:gd name="connsiteY74" fmla="*/ 733426 h 1086621"/>
              <a:gd name="connsiteX75" fmla="*/ 6727825 w 8683625"/>
              <a:gd name="connsiteY75" fmla="*/ 939801 h 1086621"/>
              <a:gd name="connsiteX76" fmla="*/ 6767513 w 8683625"/>
              <a:gd name="connsiteY76" fmla="*/ 939801 h 1086621"/>
              <a:gd name="connsiteX77" fmla="*/ 6767513 w 8683625"/>
              <a:gd name="connsiteY77" fmla="*/ 911226 h 1086621"/>
              <a:gd name="connsiteX78" fmla="*/ 6786563 w 8683625"/>
              <a:gd name="connsiteY78" fmla="*/ 911226 h 1086621"/>
              <a:gd name="connsiteX79" fmla="*/ 6786563 w 8683625"/>
              <a:gd name="connsiteY79" fmla="*/ 839788 h 1086621"/>
              <a:gd name="connsiteX80" fmla="*/ 6802438 w 8683625"/>
              <a:gd name="connsiteY80" fmla="*/ 839788 h 1086621"/>
              <a:gd name="connsiteX81" fmla="*/ 6804025 w 8683625"/>
              <a:gd name="connsiteY81" fmla="*/ 555625 h 1086621"/>
              <a:gd name="connsiteX82" fmla="*/ 6915150 w 8683625"/>
              <a:gd name="connsiteY82" fmla="*/ 555625 h 1086621"/>
              <a:gd name="connsiteX83" fmla="*/ 6915150 w 8683625"/>
              <a:gd name="connsiteY83" fmla="*/ 727076 h 1086621"/>
              <a:gd name="connsiteX84" fmla="*/ 6931025 w 8683625"/>
              <a:gd name="connsiteY84" fmla="*/ 727076 h 1086621"/>
              <a:gd name="connsiteX85" fmla="*/ 6931025 w 8683625"/>
              <a:gd name="connsiteY85" fmla="*/ 842963 h 1086621"/>
              <a:gd name="connsiteX86" fmla="*/ 6980237 w 8683625"/>
              <a:gd name="connsiteY86" fmla="*/ 842963 h 1086621"/>
              <a:gd name="connsiteX87" fmla="*/ 6980237 w 8683625"/>
              <a:gd name="connsiteY87" fmla="*/ 950913 h 1086621"/>
              <a:gd name="connsiteX88" fmla="*/ 7011987 w 8683625"/>
              <a:gd name="connsiteY88" fmla="*/ 950913 h 1086621"/>
              <a:gd name="connsiteX89" fmla="*/ 7011987 w 8683625"/>
              <a:gd name="connsiteY89" fmla="*/ 892176 h 1086621"/>
              <a:gd name="connsiteX90" fmla="*/ 7065963 w 8683625"/>
              <a:gd name="connsiteY90" fmla="*/ 892176 h 1086621"/>
              <a:gd name="connsiteX91" fmla="*/ 7065963 w 8683625"/>
              <a:gd name="connsiteY91" fmla="*/ 857251 h 1086621"/>
              <a:gd name="connsiteX92" fmla="*/ 7246937 w 8683625"/>
              <a:gd name="connsiteY92" fmla="*/ 857251 h 1086621"/>
              <a:gd name="connsiteX93" fmla="*/ 7246937 w 8683625"/>
              <a:gd name="connsiteY93" fmla="*/ 820738 h 1086621"/>
              <a:gd name="connsiteX94" fmla="*/ 7291387 w 8683625"/>
              <a:gd name="connsiteY94" fmla="*/ 820738 h 1086621"/>
              <a:gd name="connsiteX95" fmla="*/ 7291387 w 8683625"/>
              <a:gd name="connsiteY95" fmla="*/ 865188 h 1086621"/>
              <a:gd name="connsiteX96" fmla="*/ 7339013 w 8683625"/>
              <a:gd name="connsiteY96" fmla="*/ 865188 h 1086621"/>
              <a:gd name="connsiteX97" fmla="*/ 7339013 w 8683625"/>
              <a:gd name="connsiteY97" fmla="*/ 963613 h 1086621"/>
              <a:gd name="connsiteX98" fmla="*/ 7378700 w 8683625"/>
              <a:gd name="connsiteY98" fmla="*/ 963613 h 1086621"/>
              <a:gd name="connsiteX99" fmla="*/ 7378700 w 8683625"/>
              <a:gd name="connsiteY99" fmla="*/ 873126 h 1086621"/>
              <a:gd name="connsiteX100" fmla="*/ 7404100 w 8683625"/>
              <a:gd name="connsiteY100" fmla="*/ 873126 h 1086621"/>
              <a:gd name="connsiteX101" fmla="*/ 7407275 w 8683625"/>
              <a:gd name="connsiteY101" fmla="*/ 728663 h 1086621"/>
              <a:gd name="connsiteX102" fmla="*/ 7434263 w 8683625"/>
              <a:gd name="connsiteY102" fmla="*/ 728663 h 1086621"/>
              <a:gd name="connsiteX103" fmla="*/ 7434263 w 8683625"/>
              <a:gd name="connsiteY103" fmla="*/ 671513 h 1086621"/>
              <a:gd name="connsiteX104" fmla="*/ 7466013 w 8683625"/>
              <a:gd name="connsiteY104" fmla="*/ 671513 h 1086621"/>
              <a:gd name="connsiteX105" fmla="*/ 7486650 w 8683625"/>
              <a:gd name="connsiteY105" fmla="*/ 644526 h 1086621"/>
              <a:gd name="connsiteX106" fmla="*/ 7543800 w 8683625"/>
              <a:gd name="connsiteY106" fmla="*/ 644526 h 1086621"/>
              <a:gd name="connsiteX107" fmla="*/ 7543800 w 8683625"/>
              <a:gd name="connsiteY107" fmla="*/ 341313 h 1086621"/>
              <a:gd name="connsiteX108" fmla="*/ 7662863 w 8683625"/>
              <a:gd name="connsiteY108" fmla="*/ 341313 h 1086621"/>
              <a:gd name="connsiteX109" fmla="*/ 7662863 w 8683625"/>
              <a:gd name="connsiteY109" fmla="*/ 649288 h 1086621"/>
              <a:gd name="connsiteX110" fmla="*/ 7727950 w 8683625"/>
              <a:gd name="connsiteY110" fmla="*/ 649288 h 1086621"/>
              <a:gd name="connsiteX111" fmla="*/ 7726363 w 8683625"/>
              <a:gd name="connsiteY111" fmla="*/ 887413 h 1086621"/>
              <a:gd name="connsiteX112" fmla="*/ 7766050 w 8683625"/>
              <a:gd name="connsiteY112" fmla="*/ 887413 h 1086621"/>
              <a:gd name="connsiteX113" fmla="*/ 7766050 w 8683625"/>
              <a:gd name="connsiteY113" fmla="*/ 592138 h 1086621"/>
              <a:gd name="connsiteX114" fmla="*/ 7867650 w 8683625"/>
              <a:gd name="connsiteY114" fmla="*/ 595313 h 1086621"/>
              <a:gd name="connsiteX115" fmla="*/ 7867650 w 8683625"/>
              <a:gd name="connsiteY115" fmla="*/ 623888 h 1086621"/>
              <a:gd name="connsiteX116" fmla="*/ 7967663 w 8683625"/>
              <a:gd name="connsiteY116" fmla="*/ 623888 h 1086621"/>
              <a:gd name="connsiteX117" fmla="*/ 7966075 w 8683625"/>
              <a:gd name="connsiteY117" fmla="*/ 731838 h 1086621"/>
              <a:gd name="connsiteX118" fmla="*/ 8015287 w 8683625"/>
              <a:gd name="connsiteY118" fmla="*/ 731838 h 1086621"/>
              <a:gd name="connsiteX119" fmla="*/ 8015287 w 8683625"/>
              <a:gd name="connsiteY119" fmla="*/ 652463 h 1086621"/>
              <a:gd name="connsiteX120" fmla="*/ 8086725 w 8683625"/>
              <a:gd name="connsiteY120" fmla="*/ 652463 h 1086621"/>
              <a:gd name="connsiteX121" fmla="*/ 8089900 w 8683625"/>
              <a:gd name="connsiteY121" fmla="*/ 611188 h 1086621"/>
              <a:gd name="connsiteX122" fmla="*/ 8151813 w 8683625"/>
              <a:gd name="connsiteY122" fmla="*/ 611188 h 1086621"/>
              <a:gd name="connsiteX123" fmla="*/ 8151813 w 8683625"/>
              <a:gd name="connsiteY123" fmla="*/ 871538 h 1086621"/>
              <a:gd name="connsiteX124" fmla="*/ 8251825 w 8683625"/>
              <a:gd name="connsiteY124" fmla="*/ 871538 h 1086621"/>
              <a:gd name="connsiteX125" fmla="*/ 8255000 w 8683625"/>
              <a:gd name="connsiteY125" fmla="*/ 573088 h 1086621"/>
              <a:gd name="connsiteX126" fmla="*/ 8274050 w 8683625"/>
              <a:gd name="connsiteY126" fmla="*/ 573088 h 1086621"/>
              <a:gd name="connsiteX127" fmla="*/ 8274050 w 8683625"/>
              <a:gd name="connsiteY127" fmla="*/ 547688 h 1086621"/>
              <a:gd name="connsiteX128" fmla="*/ 8375650 w 8683625"/>
              <a:gd name="connsiteY128" fmla="*/ 549275 h 1086621"/>
              <a:gd name="connsiteX129" fmla="*/ 8375650 w 8683625"/>
              <a:gd name="connsiteY129" fmla="*/ 595313 h 1086621"/>
              <a:gd name="connsiteX130" fmla="*/ 8494712 w 8683625"/>
              <a:gd name="connsiteY130" fmla="*/ 596900 h 1086621"/>
              <a:gd name="connsiteX131" fmla="*/ 8491538 w 8683625"/>
              <a:gd name="connsiteY131" fmla="*/ 900113 h 1086621"/>
              <a:gd name="connsiteX132" fmla="*/ 8547100 w 8683625"/>
              <a:gd name="connsiteY132" fmla="*/ 900113 h 1086621"/>
              <a:gd name="connsiteX133" fmla="*/ 8547100 w 8683625"/>
              <a:gd name="connsiteY133" fmla="*/ 992188 h 1086621"/>
              <a:gd name="connsiteX134" fmla="*/ 8607425 w 8683625"/>
              <a:gd name="connsiteY134" fmla="*/ 992188 h 1086621"/>
              <a:gd name="connsiteX135" fmla="*/ 8610600 w 8683625"/>
              <a:gd name="connsiteY135" fmla="*/ 881063 h 1086621"/>
              <a:gd name="connsiteX136" fmla="*/ 8642350 w 8683625"/>
              <a:gd name="connsiteY136" fmla="*/ 881063 h 1086621"/>
              <a:gd name="connsiteX137" fmla="*/ 8642350 w 8683625"/>
              <a:gd name="connsiteY137" fmla="*/ 836613 h 1086621"/>
              <a:gd name="connsiteX138" fmla="*/ 8683625 w 8683625"/>
              <a:gd name="connsiteY138" fmla="*/ 836613 h 1086621"/>
              <a:gd name="connsiteX139" fmla="*/ 8683625 w 8683625"/>
              <a:gd name="connsiteY139" fmla="*/ 1086621 h 1086621"/>
              <a:gd name="connsiteX140" fmla="*/ 0 w 8683625"/>
              <a:gd name="connsiteY140" fmla="*/ 1086621 h 1086621"/>
              <a:gd name="connsiteX141" fmla="*/ 0 w 8683625"/>
              <a:gd name="connsiteY141" fmla="*/ 1035051 h 1086621"/>
              <a:gd name="connsiteX142" fmla="*/ 84138 w 8683625"/>
              <a:gd name="connsiteY142" fmla="*/ 1035051 h 1086621"/>
              <a:gd name="connsiteX143" fmla="*/ 84138 w 8683625"/>
              <a:gd name="connsiteY143" fmla="*/ 963613 h 1086621"/>
              <a:gd name="connsiteX144" fmla="*/ 131763 w 8683625"/>
              <a:gd name="connsiteY144" fmla="*/ 963613 h 1086621"/>
              <a:gd name="connsiteX145" fmla="*/ 131763 w 8683625"/>
              <a:gd name="connsiteY145" fmla="*/ 927101 h 1086621"/>
              <a:gd name="connsiteX146" fmla="*/ 176213 w 8683625"/>
              <a:gd name="connsiteY146" fmla="*/ 927101 h 1086621"/>
              <a:gd name="connsiteX147" fmla="*/ 176213 w 8683625"/>
              <a:gd name="connsiteY147" fmla="*/ 960438 h 1086621"/>
              <a:gd name="connsiteX148" fmla="*/ 258763 w 8683625"/>
              <a:gd name="connsiteY148" fmla="*/ 963613 h 1086621"/>
              <a:gd name="connsiteX149" fmla="*/ 258763 w 8683625"/>
              <a:gd name="connsiteY149" fmla="*/ 992188 h 1086621"/>
              <a:gd name="connsiteX150" fmla="*/ 303213 w 8683625"/>
              <a:gd name="connsiteY150" fmla="*/ 992188 h 1086621"/>
              <a:gd name="connsiteX151" fmla="*/ 300038 w 8683625"/>
              <a:gd name="connsiteY151" fmla="*/ 1052513 h 1086621"/>
              <a:gd name="connsiteX152" fmla="*/ 355600 w 8683625"/>
              <a:gd name="connsiteY152" fmla="*/ 1052513 h 1086621"/>
              <a:gd name="connsiteX153" fmla="*/ 358775 w 8683625"/>
              <a:gd name="connsiteY153" fmla="*/ 984251 h 1086621"/>
              <a:gd name="connsiteX154" fmla="*/ 420688 w 8683625"/>
              <a:gd name="connsiteY154" fmla="*/ 984251 h 1086621"/>
              <a:gd name="connsiteX155" fmla="*/ 420688 w 8683625"/>
              <a:gd name="connsiteY155" fmla="*/ 823913 h 1086621"/>
              <a:gd name="connsiteX156" fmla="*/ 468313 w 8683625"/>
              <a:gd name="connsiteY156" fmla="*/ 823913 h 1086621"/>
              <a:gd name="connsiteX157" fmla="*/ 468313 w 8683625"/>
              <a:gd name="connsiteY157" fmla="*/ 796926 h 1086621"/>
              <a:gd name="connsiteX158" fmla="*/ 519113 w 8683625"/>
              <a:gd name="connsiteY158" fmla="*/ 796926 h 1086621"/>
              <a:gd name="connsiteX159" fmla="*/ 519113 w 8683625"/>
              <a:gd name="connsiteY159" fmla="*/ 828676 h 1086621"/>
              <a:gd name="connsiteX160" fmla="*/ 536575 w 8683625"/>
              <a:gd name="connsiteY160" fmla="*/ 828676 h 1086621"/>
              <a:gd name="connsiteX161" fmla="*/ 536575 w 8683625"/>
              <a:gd name="connsiteY161" fmla="*/ 765176 h 1086621"/>
              <a:gd name="connsiteX162" fmla="*/ 600075 w 8683625"/>
              <a:gd name="connsiteY162" fmla="*/ 765176 h 1086621"/>
              <a:gd name="connsiteX163" fmla="*/ 600075 w 8683625"/>
              <a:gd name="connsiteY163" fmla="*/ 800101 h 1086621"/>
              <a:gd name="connsiteX164" fmla="*/ 631825 w 8683625"/>
              <a:gd name="connsiteY164" fmla="*/ 800101 h 1086621"/>
              <a:gd name="connsiteX165" fmla="*/ 631825 w 8683625"/>
              <a:gd name="connsiteY165" fmla="*/ 992188 h 1086621"/>
              <a:gd name="connsiteX166" fmla="*/ 668338 w 8683625"/>
              <a:gd name="connsiteY166" fmla="*/ 992188 h 1086621"/>
              <a:gd name="connsiteX167" fmla="*/ 668338 w 8683625"/>
              <a:gd name="connsiteY167" fmla="*/ 1031876 h 1086621"/>
              <a:gd name="connsiteX168" fmla="*/ 711200 w 8683625"/>
              <a:gd name="connsiteY168" fmla="*/ 1031876 h 1086621"/>
              <a:gd name="connsiteX169" fmla="*/ 712788 w 8683625"/>
              <a:gd name="connsiteY169" fmla="*/ 747713 h 1086621"/>
              <a:gd name="connsiteX170" fmla="*/ 763588 w 8683625"/>
              <a:gd name="connsiteY170" fmla="*/ 747713 h 1086621"/>
              <a:gd name="connsiteX171" fmla="*/ 763588 w 8683625"/>
              <a:gd name="connsiteY171" fmla="*/ 715963 h 1086621"/>
              <a:gd name="connsiteX172" fmla="*/ 879475 w 8683625"/>
              <a:gd name="connsiteY172" fmla="*/ 715963 h 1086621"/>
              <a:gd name="connsiteX173" fmla="*/ 879475 w 8683625"/>
              <a:gd name="connsiteY173" fmla="*/ 747713 h 1086621"/>
              <a:gd name="connsiteX174" fmla="*/ 936625 w 8683625"/>
              <a:gd name="connsiteY174" fmla="*/ 749301 h 1086621"/>
              <a:gd name="connsiteX175" fmla="*/ 936625 w 8683625"/>
              <a:gd name="connsiteY175" fmla="*/ 1023938 h 1086621"/>
              <a:gd name="connsiteX176" fmla="*/ 1174750 w 8683625"/>
              <a:gd name="connsiteY176" fmla="*/ 1027113 h 1086621"/>
              <a:gd name="connsiteX177" fmla="*/ 1176338 w 8683625"/>
              <a:gd name="connsiteY177" fmla="*/ 628650 h 1086621"/>
              <a:gd name="connsiteX178" fmla="*/ 1203325 w 8683625"/>
              <a:gd name="connsiteY178" fmla="*/ 628650 h 1086621"/>
              <a:gd name="connsiteX179" fmla="*/ 1203325 w 8683625"/>
              <a:gd name="connsiteY179" fmla="*/ 592138 h 1086621"/>
              <a:gd name="connsiteX180" fmla="*/ 1268413 w 8683625"/>
              <a:gd name="connsiteY180" fmla="*/ 592138 h 1086621"/>
              <a:gd name="connsiteX181" fmla="*/ 1268413 w 8683625"/>
              <a:gd name="connsiteY181" fmla="*/ 623888 h 1086621"/>
              <a:gd name="connsiteX182" fmla="*/ 1312863 w 8683625"/>
              <a:gd name="connsiteY182" fmla="*/ 623888 h 1086621"/>
              <a:gd name="connsiteX183" fmla="*/ 1311275 w 8683625"/>
              <a:gd name="connsiteY183" fmla="*/ 1019176 h 1086621"/>
              <a:gd name="connsiteX184" fmla="*/ 1352550 w 8683625"/>
              <a:gd name="connsiteY184" fmla="*/ 1019176 h 1086621"/>
              <a:gd name="connsiteX185" fmla="*/ 1352550 w 8683625"/>
              <a:gd name="connsiteY185" fmla="*/ 665163 h 1086621"/>
              <a:gd name="connsiteX186" fmla="*/ 1382713 w 8683625"/>
              <a:gd name="connsiteY186" fmla="*/ 665163 h 1086621"/>
              <a:gd name="connsiteX187" fmla="*/ 1382713 w 8683625"/>
              <a:gd name="connsiteY187" fmla="*/ 625475 h 1086621"/>
              <a:gd name="connsiteX188" fmla="*/ 1463675 w 8683625"/>
              <a:gd name="connsiteY188" fmla="*/ 625475 h 1086621"/>
              <a:gd name="connsiteX189" fmla="*/ 1463675 w 8683625"/>
              <a:gd name="connsiteY189" fmla="*/ 655638 h 1086621"/>
              <a:gd name="connsiteX190" fmla="*/ 1495425 w 8683625"/>
              <a:gd name="connsiteY190" fmla="*/ 655638 h 1086621"/>
              <a:gd name="connsiteX191" fmla="*/ 1495425 w 8683625"/>
              <a:gd name="connsiteY191" fmla="*/ 865188 h 1086621"/>
              <a:gd name="connsiteX192" fmla="*/ 1531938 w 8683625"/>
              <a:gd name="connsiteY192" fmla="*/ 865188 h 1086621"/>
              <a:gd name="connsiteX193" fmla="*/ 1531938 w 8683625"/>
              <a:gd name="connsiteY193" fmla="*/ 823913 h 1086621"/>
              <a:gd name="connsiteX194" fmla="*/ 1568450 w 8683625"/>
              <a:gd name="connsiteY194" fmla="*/ 823913 h 1086621"/>
              <a:gd name="connsiteX195" fmla="*/ 1568450 w 8683625"/>
              <a:gd name="connsiteY195" fmla="*/ 865188 h 1086621"/>
              <a:gd name="connsiteX196" fmla="*/ 1603375 w 8683625"/>
              <a:gd name="connsiteY196" fmla="*/ 865188 h 1086621"/>
              <a:gd name="connsiteX197" fmla="*/ 1603375 w 8683625"/>
              <a:gd name="connsiteY197" fmla="*/ 796926 h 1086621"/>
              <a:gd name="connsiteX198" fmla="*/ 1790700 w 8683625"/>
              <a:gd name="connsiteY198" fmla="*/ 796926 h 1086621"/>
              <a:gd name="connsiteX199" fmla="*/ 1790700 w 8683625"/>
              <a:gd name="connsiteY199" fmla="*/ 1011238 h 1086621"/>
              <a:gd name="connsiteX200" fmla="*/ 1847850 w 8683625"/>
              <a:gd name="connsiteY200" fmla="*/ 1011238 h 1086621"/>
              <a:gd name="connsiteX201" fmla="*/ 1851025 w 8683625"/>
              <a:gd name="connsiteY201" fmla="*/ 868363 h 1086621"/>
              <a:gd name="connsiteX202" fmla="*/ 2032000 w 8683625"/>
              <a:gd name="connsiteY202" fmla="*/ 868363 h 1086621"/>
              <a:gd name="connsiteX203" fmla="*/ 2032000 w 8683625"/>
              <a:gd name="connsiteY203" fmla="*/ 996951 h 1086621"/>
              <a:gd name="connsiteX204" fmla="*/ 2127250 w 8683625"/>
              <a:gd name="connsiteY204" fmla="*/ 996951 h 1086621"/>
              <a:gd name="connsiteX205" fmla="*/ 2127250 w 8683625"/>
              <a:gd name="connsiteY205" fmla="*/ 763588 h 1086621"/>
              <a:gd name="connsiteX206" fmla="*/ 2159000 w 8683625"/>
              <a:gd name="connsiteY206" fmla="*/ 763588 h 1086621"/>
              <a:gd name="connsiteX207" fmla="*/ 2159000 w 8683625"/>
              <a:gd name="connsiteY207" fmla="*/ 723901 h 1086621"/>
              <a:gd name="connsiteX208" fmla="*/ 2227263 w 8683625"/>
              <a:gd name="connsiteY208" fmla="*/ 723901 h 1086621"/>
              <a:gd name="connsiteX209" fmla="*/ 2227263 w 8683625"/>
              <a:gd name="connsiteY209" fmla="*/ 760413 h 1086621"/>
              <a:gd name="connsiteX210" fmla="*/ 2300288 w 8683625"/>
              <a:gd name="connsiteY210" fmla="*/ 760413 h 1086621"/>
              <a:gd name="connsiteX211" fmla="*/ 2300288 w 8683625"/>
              <a:gd name="connsiteY211" fmla="*/ 800101 h 1086621"/>
              <a:gd name="connsiteX212" fmla="*/ 2363788 w 8683625"/>
              <a:gd name="connsiteY212" fmla="*/ 800101 h 1086621"/>
              <a:gd name="connsiteX213" fmla="*/ 2363788 w 8683625"/>
              <a:gd name="connsiteY213" fmla="*/ 1008063 h 1086621"/>
              <a:gd name="connsiteX214" fmla="*/ 2406650 w 8683625"/>
              <a:gd name="connsiteY214" fmla="*/ 1008063 h 1086621"/>
              <a:gd name="connsiteX215" fmla="*/ 2406650 w 8683625"/>
              <a:gd name="connsiteY215" fmla="*/ 857251 h 1086621"/>
              <a:gd name="connsiteX216" fmla="*/ 2432050 w 8683625"/>
              <a:gd name="connsiteY216" fmla="*/ 857251 h 1086621"/>
              <a:gd name="connsiteX217" fmla="*/ 2432050 w 8683625"/>
              <a:gd name="connsiteY217" fmla="*/ 820738 h 1086621"/>
              <a:gd name="connsiteX218" fmla="*/ 2506663 w 8683625"/>
              <a:gd name="connsiteY218" fmla="*/ 820738 h 1086621"/>
              <a:gd name="connsiteX219" fmla="*/ 2503488 w 8683625"/>
              <a:gd name="connsiteY219" fmla="*/ 857251 h 1086621"/>
              <a:gd name="connsiteX220" fmla="*/ 2551113 w 8683625"/>
              <a:gd name="connsiteY220" fmla="*/ 857251 h 1086621"/>
              <a:gd name="connsiteX221" fmla="*/ 2551113 w 8683625"/>
              <a:gd name="connsiteY221" fmla="*/ 976313 h 1086621"/>
              <a:gd name="connsiteX222" fmla="*/ 2716213 w 8683625"/>
              <a:gd name="connsiteY222" fmla="*/ 976313 h 1086621"/>
              <a:gd name="connsiteX223" fmla="*/ 2716213 w 8683625"/>
              <a:gd name="connsiteY223" fmla="*/ 531813 h 1086621"/>
              <a:gd name="connsiteX224" fmla="*/ 2738438 w 8683625"/>
              <a:gd name="connsiteY224" fmla="*/ 531813 h 1086621"/>
              <a:gd name="connsiteX225" fmla="*/ 2738438 w 8683625"/>
              <a:gd name="connsiteY225" fmla="*/ 423863 h 1086621"/>
              <a:gd name="connsiteX226" fmla="*/ 2768600 w 8683625"/>
              <a:gd name="connsiteY226" fmla="*/ 423863 h 1086621"/>
              <a:gd name="connsiteX227" fmla="*/ 2768600 w 8683625"/>
              <a:gd name="connsiteY227" fmla="*/ 355600 h 1086621"/>
              <a:gd name="connsiteX228" fmla="*/ 2952750 w 8683625"/>
              <a:gd name="connsiteY228" fmla="*/ 357188 h 1086621"/>
              <a:gd name="connsiteX229" fmla="*/ 2952750 w 8683625"/>
              <a:gd name="connsiteY229" fmla="*/ 420688 h 1086621"/>
              <a:gd name="connsiteX230" fmla="*/ 3008313 w 8683625"/>
              <a:gd name="connsiteY230" fmla="*/ 420688 h 1086621"/>
              <a:gd name="connsiteX231" fmla="*/ 3006725 w 8683625"/>
              <a:gd name="connsiteY231" fmla="*/ 1004888 h 1086621"/>
              <a:gd name="connsiteX232" fmla="*/ 3063875 w 8683625"/>
              <a:gd name="connsiteY232" fmla="*/ 1004888 h 1086621"/>
              <a:gd name="connsiteX233" fmla="*/ 3063875 w 8683625"/>
              <a:gd name="connsiteY233" fmla="*/ 736601 h 1086621"/>
              <a:gd name="connsiteX234" fmla="*/ 3092450 w 8683625"/>
              <a:gd name="connsiteY234" fmla="*/ 736601 h 1086621"/>
              <a:gd name="connsiteX235" fmla="*/ 3092450 w 8683625"/>
              <a:gd name="connsiteY235" fmla="*/ 660401 h 1086621"/>
              <a:gd name="connsiteX236" fmla="*/ 3132138 w 8683625"/>
              <a:gd name="connsiteY236" fmla="*/ 660401 h 1086621"/>
              <a:gd name="connsiteX237" fmla="*/ 3132138 w 8683625"/>
              <a:gd name="connsiteY237" fmla="*/ 696913 h 1086621"/>
              <a:gd name="connsiteX238" fmla="*/ 3179763 w 8683625"/>
              <a:gd name="connsiteY238" fmla="*/ 696913 h 1086621"/>
              <a:gd name="connsiteX239" fmla="*/ 3179763 w 8683625"/>
              <a:gd name="connsiteY239" fmla="*/ 723901 h 1086621"/>
              <a:gd name="connsiteX240" fmla="*/ 3222625 w 8683625"/>
              <a:gd name="connsiteY240" fmla="*/ 723901 h 1086621"/>
              <a:gd name="connsiteX241" fmla="*/ 3219450 w 8683625"/>
              <a:gd name="connsiteY241" fmla="*/ 1008063 h 1086621"/>
              <a:gd name="connsiteX242" fmla="*/ 3254375 w 8683625"/>
              <a:gd name="connsiteY242" fmla="*/ 1008063 h 1086621"/>
              <a:gd name="connsiteX243" fmla="*/ 3254375 w 8683625"/>
              <a:gd name="connsiteY243" fmla="*/ 950913 h 1086621"/>
              <a:gd name="connsiteX244" fmla="*/ 3300413 w 8683625"/>
              <a:gd name="connsiteY244" fmla="*/ 950913 h 1086621"/>
              <a:gd name="connsiteX245" fmla="*/ 3303588 w 8683625"/>
              <a:gd name="connsiteY245" fmla="*/ 652463 h 1086621"/>
              <a:gd name="connsiteX246" fmla="*/ 3322638 w 8683625"/>
              <a:gd name="connsiteY246" fmla="*/ 652463 h 1086621"/>
              <a:gd name="connsiteX247" fmla="*/ 3340100 w 8683625"/>
              <a:gd name="connsiteY247" fmla="*/ 628650 h 1086621"/>
              <a:gd name="connsiteX248" fmla="*/ 3408363 w 8683625"/>
              <a:gd name="connsiteY248" fmla="*/ 628650 h 1086621"/>
              <a:gd name="connsiteX249" fmla="*/ 3408363 w 8683625"/>
              <a:gd name="connsiteY249" fmla="*/ 657226 h 1086621"/>
              <a:gd name="connsiteX250" fmla="*/ 3440113 w 8683625"/>
              <a:gd name="connsiteY250" fmla="*/ 657226 h 1086621"/>
              <a:gd name="connsiteX251" fmla="*/ 3440113 w 8683625"/>
              <a:gd name="connsiteY251" fmla="*/ 989013 h 1086621"/>
              <a:gd name="connsiteX252" fmla="*/ 3600450 w 8683625"/>
              <a:gd name="connsiteY252" fmla="*/ 992188 h 1086621"/>
              <a:gd name="connsiteX253" fmla="*/ 3603625 w 8683625"/>
              <a:gd name="connsiteY253" fmla="*/ 508000 h 1086621"/>
              <a:gd name="connsiteX254" fmla="*/ 3684588 w 8683625"/>
              <a:gd name="connsiteY254" fmla="*/ 508000 h 1086621"/>
              <a:gd name="connsiteX255" fmla="*/ 3684588 w 8683625"/>
              <a:gd name="connsiteY255" fmla="*/ 547688 h 1086621"/>
              <a:gd name="connsiteX256" fmla="*/ 3706813 w 8683625"/>
              <a:gd name="connsiteY256" fmla="*/ 547688 h 1086621"/>
              <a:gd name="connsiteX257" fmla="*/ 3706813 w 8683625"/>
              <a:gd name="connsiteY257" fmla="*/ 520700 h 1086621"/>
              <a:gd name="connsiteX258" fmla="*/ 3827463 w 8683625"/>
              <a:gd name="connsiteY258" fmla="*/ 520700 h 1086621"/>
              <a:gd name="connsiteX259" fmla="*/ 3827463 w 8683625"/>
              <a:gd name="connsiteY259" fmla="*/ 557213 h 1086621"/>
              <a:gd name="connsiteX260" fmla="*/ 3863975 w 8683625"/>
              <a:gd name="connsiteY260" fmla="*/ 557213 h 1086621"/>
              <a:gd name="connsiteX261" fmla="*/ 3863975 w 8683625"/>
              <a:gd name="connsiteY261" fmla="*/ 989013 h 1086621"/>
              <a:gd name="connsiteX262" fmla="*/ 3911600 w 8683625"/>
              <a:gd name="connsiteY262" fmla="*/ 989013 h 1086621"/>
              <a:gd name="connsiteX263" fmla="*/ 3911600 w 8683625"/>
              <a:gd name="connsiteY263" fmla="*/ 852488 h 1086621"/>
              <a:gd name="connsiteX264" fmla="*/ 3948113 w 8683625"/>
              <a:gd name="connsiteY264" fmla="*/ 855663 h 1086621"/>
              <a:gd name="connsiteX265" fmla="*/ 3948113 w 8683625"/>
              <a:gd name="connsiteY265" fmla="*/ 815976 h 1086621"/>
              <a:gd name="connsiteX266" fmla="*/ 3998913 w 8683625"/>
              <a:gd name="connsiteY266" fmla="*/ 815976 h 1086621"/>
              <a:gd name="connsiteX267" fmla="*/ 3998913 w 8683625"/>
              <a:gd name="connsiteY267" fmla="*/ 855663 h 1086621"/>
              <a:gd name="connsiteX268" fmla="*/ 4051300 w 8683625"/>
              <a:gd name="connsiteY268" fmla="*/ 855663 h 1086621"/>
              <a:gd name="connsiteX269" fmla="*/ 4048125 w 8683625"/>
              <a:gd name="connsiteY269" fmla="*/ 987426 h 1086621"/>
              <a:gd name="connsiteX270" fmla="*/ 4124325 w 8683625"/>
              <a:gd name="connsiteY270" fmla="*/ 987426 h 1086621"/>
              <a:gd name="connsiteX271" fmla="*/ 4124325 w 8683625"/>
              <a:gd name="connsiteY271" fmla="*/ 660401 h 1086621"/>
              <a:gd name="connsiteX272" fmla="*/ 4151313 w 8683625"/>
              <a:gd name="connsiteY272" fmla="*/ 660401 h 1086621"/>
              <a:gd name="connsiteX273" fmla="*/ 4151313 w 8683625"/>
              <a:gd name="connsiteY273" fmla="*/ 547688 h 1086621"/>
              <a:gd name="connsiteX274" fmla="*/ 4319588 w 8683625"/>
              <a:gd name="connsiteY274" fmla="*/ 547688 h 1086621"/>
              <a:gd name="connsiteX275" fmla="*/ 4319588 w 8683625"/>
              <a:gd name="connsiteY275" fmla="*/ 596900 h 1086621"/>
              <a:gd name="connsiteX276" fmla="*/ 4364038 w 8683625"/>
              <a:gd name="connsiteY276" fmla="*/ 596900 h 1086621"/>
              <a:gd name="connsiteX277" fmla="*/ 4362450 w 8683625"/>
              <a:gd name="connsiteY277" fmla="*/ 808038 h 1086621"/>
              <a:gd name="connsiteX278" fmla="*/ 4478338 w 8683625"/>
              <a:gd name="connsiteY278" fmla="*/ 808038 h 1086621"/>
              <a:gd name="connsiteX279" fmla="*/ 4479925 w 8683625"/>
              <a:gd name="connsiteY279" fmla="*/ 46038 h 1086621"/>
              <a:gd name="connsiteX280" fmla="*/ 4495800 w 8683625"/>
              <a:gd name="connsiteY280" fmla="*/ 46038 h 108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8683625" h="1086621">
                <a:moveTo>
                  <a:pt x="4495800" y="0"/>
                </a:moveTo>
                <a:lnTo>
                  <a:pt x="4595813" y="1588"/>
                </a:lnTo>
                <a:lnTo>
                  <a:pt x="4595813" y="23813"/>
                </a:lnTo>
                <a:lnTo>
                  <a:pt x="4656138" y="23813"/>
                </a:lnTo>
                <a:lnTo>
                  <a:pt x="4651375" y="828676"/>
                </a:lnTo>
                <a:lnTo>
                  <a:pt x="4802188" y="828676"/>
                </a:lnTo>
                <a:lnTo>
                  <a:pt x="4803775" y="615950"/>
                </a:lnTo>
                <a:lnTo>
                  <a:pt x="4916488" y="615950"/>
                </a:lnTo>
                <a:lnTo>
                  <a:pt x="4919663" y="441325"/>
                </a:lnTo>
                <a:lnTo>
                  <a:pt x="5086350" y="441325"/>
                </a:lnTo>
                <a:lnTo>
                  <a:pt x="5086350" y="496888"/>
                </a:lnTo>
                <a:lnTo>
                  <a:pt x="5124450" y="500063"/>
                </a:lnTo>
                <a:lnTo>
                  <a:pt x="5122863" y="633413"/>
                </a:lnTo>
                <a:lnTo>
                  <a:pt x="5170488" y="633413"/>
                </a:lnTo>
                <a:lnTo>
                  <a:pt x="5172075" y="588963"/>
                </a:lnTo>
                <a:lnTo>
                  <a:pt x="5280025" y="588963"/>
                </a:lnTo>
                <a:lnTo>
                  <a:pt x="5280025" y="639763"/>
                </a:lnTo>
                <a:lnTo>
                  <a:pt x="5330825" y="639763"/>
                </a:lnTo>
                <a:lnTo>
                  <a:pt x="5327650" y="728663"/>
                </a:lnTo>
                <a:lnTo>
                  <a:pt x="5359400" y="728663"/>
                </a:lnTo>
                <a:lnTo>
                  <a:pt x="5359400" y="396875"/>
                </a:lnTo>
                <a:lnTo>
                  <a:pt x="5391150" y="396875"/>
                </a:lnTo>
                <a:lnTo>
                  <a:pt x="5391150" y="333375"/>
                </a:lnTo>
                <a:lnTo>
                  <a:pt x="5446713" y="333375"/>
                </a:lnTo>
                <a:lnTo>
                  <a:pt x="5522913" y="333375"/>
                </a:lnTo>
                <a:lnTo>
                  <a:pt x="5522913" y="365125"/>
                </a:lnTo>
                <a:lnTo>
                  <a:pt x="5586413" y="368300"/>
                </a:lnTo>
                <a:lnTo>
                  <a:pt x="5586413" y="557213"/>
                </a:lnTo>
                <a:lnTo>
                  <a:pt x="5651500" y="557213"/>
                </a:lnTo>
                <a:lnTo>
                  <a:pt x="5651500" y="515938"/>
                </a:lnTo>
                <a:lnTo>
                  <a:pt x="5726113" y="515938"/>
                </a:lnTo>
                <a:lnTo>
                  <a:pt x="5726113" y="547688"/>
                </a:lnTo>
                <a:lnTo>
                  <a:pt x="5819775" y="547688"/>
                </a:lnTo>
                <a:lnTo>
                  <a:pt x="5819775" y="617538"/>
                </a:lnTo>
                <a:lnTo>
                  <a:pt x="5854700" y="617538"/>
                </a:lnTo>
                <a:lnTo>
                  <a:pt x="5854700" y="584200"/>
                </a:lnTo>
                <a:lnTo>
                  <a:pt x="5886450" y="584200"/>
                </a:lnTo>
                <a:lnTo>
                  <a:pt x="5886450" y="547688"/>
                </a:lnTo>
                <a:lnTo>
                  <a:pt x="5962650" y="547688"/>
                </a:lnTo>
                <a:lnTo>
                  <a:pt x="5959475" y="584200"/>
                </a:lnTo>
                <a:lnTo>
                  <a:pt x="6011863" y="584200"/>
                </a:lnTo>
                <a:lnTo>
                  <a:pt x="6011863" y="608013"/>
                </a:lnTo>
                <a:lnTo>
                  <a:pt x="6035675" y="608013"/>
                </a:lnTo>
                <a:lnTo>
                  <a:pt x="6035675" y="681038"/>
                </a:lnTo>
                <a:lnTo>
                  <a:pt x="6072188" y="681038"/>
                </a:lnTo>
                <a:lnTo>
                  <a:pt x="6072188" y="633413"/>
                </a:lnTo>
                <a:lnTo>
                  <a:pt x="6149975" y="633413"/>
                </a:lnTo>
                <a:lnTo>
                  <a:pt x="6149975" y="603250"/>
                </a:lnTo>
                <a:lnTo>
                  <a:pt x="6183313" y="603250"/>
                </a:lnTo>
                <a:lnTo>
                  <a:pt x="6183313" y="584200"/>
                </a:lnTo>
                <a:lnTo>
                  <a:pt x="6254750" y="587375"/>
                </a:lnTo>
                <a:lnTo>
                  <a:pt x="6254750" y="620713"/>
                </a:lnTo>
                <a:lnTo>
                  <a:pt x="6307138" y="620713"/>
                </a:lnTo>
                <a:lnTo>
                  <a:pt x="6307138" y="657226"/>
                </a:lnTo>
                <a:lnTo>
                  <a:pt x="6367463" y="657226"/>
                </a:lnTo>
                <a:lnTo>
                  <a:pt x="6367463" y="700088"/>
                </a:lnTo>
                <a:lnTo>
                  <a:pt x="6396038" y="700088"/>
                </a:lnTo>
                <a:lnTo>
                  <a:pt x="6396038" y="923926"/>
                </a:lnTo>
                <a:lnTo>
                  <a:pt x="6410325" y="923926"/>
                </a:lnTo>
                <a:lnTo>
                  <a:pt x="6410325" y="863601"/>
                </a:lnTo>
                <a:lnTo>
                  <a:pt x="6435725" y="863601"/>
                </a:lnTo>
                <a:lnTo>
                  <a:pt x="6438900" y="671513"/>
                </a:lnTo>
                <a:lnTo>
                  <a:pt x="6454775" y="671513"/>
                </a:lnTo>
                <a:lnTo>
                  <a:pt x="6454775" y="639763"/>
                </a:lnTo>
                <a:lnTo>
                  <a:pt x="6510338" y="639763"/>
                </a:lnTo>
                <a:lnTo>
                  <a:pt x="6510338" y="668338"/>
                </a:lnTo>
                <a:lnTo>
                  <a:pt x="6526213" y="668338"/>
                </a:lnTo>
                <a:lnTo>
                  <a:pt x="6526213" y="839788"/>
                </a:lnTo>
                <a:lnTo>
                  <a:pt x="6551613" y="839788"/>
                </a:lnTo>
                <a:lnTo>
                  <a:pt x="6551613" y="587375"/>
                </a:lnTo>
                <a:lnTo>
                  <a:pt x="6699250" y="587375"/>
                </a:lnTo>
                <a:lnTo>
                  <a:pt x="6699250" y="655638"/>
                </a:lnTo>
                <a:lnTo>
                  <a:pt x="6718300" y="655638"/>
                </a:lnTo>
                <a:lnTo>
                  <a:pt x="6718300" y="733426"/>
                </a:lnTo>
                <a:lnTo>
                  <a:pt x="6727825" y="733426"/>
                </a:lnTo>
                <a:lnTo>
                  <a:pt x="6727825" y="939801"/>
                </a:lnTo>
                <a:lnTo>
                  <a:pt x="6767513" y="939801"/>
                </a:lnTo>
                <a:lnTo>
                  <a:pt x="6767513" y="911226"/>
                </a:lnTo>
                <a:lnTo>
                  <a:pt x="6786563" y="911226"/>
                </a:lnTo>
                <a:lnTo>
                  <a:pt x="6786563" y="839788"/>
                </a:lnTo>
                <a:lnTo>
                  <a:pt x="6802438" y="839788"/>
                </a:lnTo>
                <a:lnTo>
                  <a:pt x="6804025" y="555625"/>
                </a:lnTo>
                <a:lnTo>
                  <a:pt x="6915150" y="555625"/>
                </a:lnTo>
                <a:lnTo>
                  <a:pt x="6915150" y="727076"/>
                </a:lnTo>
                <a:lnTo>
                  <a:pt x="6931025" y="727076"/>
                </a:lnTo>
                <a:lnTo>
                  <a:pt x="6931025" y="842963"/>
                </a:lnTo>
                <a:lnTo>
                  <a:pt x="6980237" y="842963"/>
                </a:lnTo>
                <a:lnTo>
                  <a:pt x="6980237" y="950913"/>
                </a:lnTo>
                <a:lnTo>
                  <a:pt x="7011987" y="950913"/>
                </a:lnTo>
                <a:lnTo>
                  <a:pt x="7011987" y="892176"/>
                </a:lnTo>
                <a:lnTo>
                  <a:pt x="7065963" y="892176"/>
                </a:lnTo>
                <a:lnTo>
                  <a:pt x="7065963" y="857251"/>
                </a:lnTo>
                <a:lnTo>
                  <a:pt x="7246937" y="857251"/>
                </a:lnTo>
                <a:lnTo>
                  <a:pt x="7246937" y="820738"/>
                </a:lnTo>
                <a:lnTo>
                  <a:pt x="7291387" y="820738"/>
                </a:lnTo>
                <a:lnTo>
                  <a:pt x="7291387" y="865188"/>
                </a:lnTo>
                <a:lnTo>
                  <a:pt x="7339013" y="865188"/>
                </a:lnTo>
                <a:lnTo>
                  <a:pt x="7339013" y="963613"/>
                </a:lnTo>
                <a:lnTo>
                  <a:pt x="7378700" y="963613"/>
                </a:lnTo>
                <a:lnTo>
                  <a:pt x="7378700" y="873126"/>
                </a:lnTo>
                <a:lnTo>
                  <a:pt x="7404100" y="873126"/>
                </a:lnTo>
                <a:lnTo>
                  <a:pt x="7407275" y="728663"/>
                </a:lnTo>
                <a:lnTo>
                  <a:pt x="7434263" y="728663"/>
                </a:lnTo>
                <a:lnTo>
                  <a:pt x="7434263" y="671513"/>
                </a:lnTo>
                <a:lnTo>
                  <a:pt x="7466013" y="671513"/>
                </a:lnTo>
                <a:lnTo>
                  <a:pt x="7486650" y="644526"/>
                </a:lnTo>
                <a:lnTo>
                  <a:pt x="7543800" y="644526"/>
                </a:lnTo>
                <a:lnTo>
                  <a:pt x="7543800" y="341313"/>
                </a:lnTo>
                <a:lnTo>
                  <a:pt x="7662863" y="341313"/>
                </a:lnTo>
                <a:lnTo>
                  <a:pt x="7662863" y="649288"/>
                </a:lnTo>
                <a:lnTo>
                  <a:pt x="7727950" y="649288"/>
                </a:lnTo>
                <a:lnTo>
                  <a:pt x="7726363" y="887413"/>
                </a:lnTo>
                <a:lnTo>
                  <a:pt x="7766050" y="887413"/>
                </a:lnTo>
                <a:lnTo>
                  <a:pt x="7766050" y="592138"/>
                </a:lnTo>
                <a:lnTo>
                  <a:pt x="7867650" y="595313"/>
                </a:lnTo>
                <a:lnTo>
                  <a:pt x="7867650" y="623888"/>
                </a:lnTo>
                <a:lnTo>
                  <a:pt x="7967663" y="623888"/>
                </a:lnTo>
                <a:lnTo>
                  <a:pt x="7966075" y="731838"/>
                </a:lnTo>
                <a:lnTo>
                  <a:pt x="8015287" y="731838"/>
                </a:lnTo>
                <a:lnTo>
                  <a:pt x="8015287" y="652463"/>
                </a:lnTo>
                <a:lnTo>
                  <a:pt x="8086725" y="652463"/>
                </a:lnTo>
                <a:lnTo>
                  <a:pt x="8089900" y="611188"/>
                </a:lnTo>
                <a:lnTo>
                  <a:pt x="8151813" y="611188"/>
                </a:lnTo>
                <a:lnTo>
                  <a:pt x="8151813" y="871538"/>
                </a:lnTo>
                <a:lnTo>
                  <a:pt x="8251825" y="871538"/>
                </a:lnTo>
                <a:lnTo>
                  <a:pt x="8255000" y="573088"/>
                </a:lnTo>
                <a:lnTo>
                  <a:pt x="8274050" y="573088"/>
                </a:lnTo>
                <a:lnTo>
                  <a:pt x="8274050" y="547688"/>
                </a:lnTo>
                <a:lnTo>
                  <a:pt x="8375650" y="549275"/>
                </a:lnTo>
                <a:lnTo>
                  <a:pt x="8375650" y="595313"/>
                </a:lnTo>
                <a:lnTo>
                  <a:pt x="8494712" y="596900"/>
                </a:lnTo>
                <a:lnTo>
                  <a:pt x="8491538" y="900113"/>
                </a:lnTo>
                <a:lnTo>
                  <a:pt x="8547100" y="900113"/>
                </a:lnTo>
                <a:lnTo>
                  <a:pt x="8547100" y="992188"/>
                </a:lnTo>
                <a:lnTo>
                  <a:pt x="8607425" y="992188"/>
                </a:lnTo>
                <a:lnTo>
                  <a:pt x="8610600" y="881063"/>
                </a:lnTo>
                <a:lnTo>
                  <a:pt x="8642350" y="881063"/>
                </a:lnTo>
                <a:lnTo>
                  <a:pt x="8642350" y="836613"/>
                </a:lnTo>
                <a:lnTo>
                  <a:pt x="8683625" y="836613"/>
                </a:lnTo>
                <a:lnTo>
                  <a:pt x="8683625" y="1086621"/>
                </a:lnTo>
                <a:lnTo>
                  <a:pt x="0" y="1086621"/>
                </a:lnTo>
                <a:lnTo>
                  <a:pt x="0" y="1035051"/>
                </a:lnTo>
                <a:lnTo>
                  <a:pt x="84138" y="1035051"/>
                </a:lnTo>
                <a:lnTo>
                  <a:pt x="84138" y="963613"/>
                </a:lnTo>
                <a:lnTo>
                  <a:pt x="131763" y="963613"/>
                </a:lnTo>
                <a:lnTo>
                  <a:pt x="131763" y="927101"/>
                </a:lnTo>
                <a:lnTo>
                  <a:pt x="176213" y="927101"/>
                </a:lnTo>
                <a:lnTo>
                  <a:pt x="176213" y="960438"/>
                </a:lnTo>
                <a:lnTo>
                  <a:pt x="258763" y="963613"/>
                </a:lnTo>
                <a:lnTo>
                  <a:pt x="258763" y="992188"/>
                </a:lnTo>
                <a:lnTo>
                  <a:pt x="303213" y="992188"/>
                </a:lnTo>
                <a:lnTo>
                  <a:pt x="300038" y="1052513"/>
                </a:lnTo>
                <a:lnTo>
                  <a:pt x="355600" y="1052513"/>
                </a:lnTo>
                <a:lnTo>
                  <a:pt x="358775" y="984251"/>
                </a:lnTo>
                <a:lnTo>
                  <a:pt x="420688" y="984251"/>
                </a:lnTo>
                <a:lnTo>
                  <a:pt x="420688" y="823913"/>
                </a:lnTo>
                <a:lnTo>
                  <a:pt x="468313" y="823913"/>
                </a:lnTo>
                <a:lnTo>
                  <a:pt x="468313" y="796926"/>
                </a:lnTo>
                <a:lnTo>
                  <a:pt x="519113" y="796926"/>
                </a:lnTo>
                <a:lnTo>
                  <a:pt x="519113" y="828676"/>
                </a:lnTo>
                <a:lnTo>
                  <a:pt x="536575" y="828676"/>
                </a:lnTo>
                <a:lnTo>
                  <a:pt x="536575" y="765176"/>
                </a:lnTo>
                <a:lnTo>
                  <a:pt x="600075" y="765176"/>
                </a:lnTo>
                <a:lnTo>
                  <a:pt x="600075" y="800101"/>
                </a:lnTo>
                <a:lnTo>
                  <a:pt x="631825" y="800101"/>
                </a:lnTo>
                <a:lnTo>
                  <a:pt x="631825" y="992188"/>
                </a:lnTo>
                <a:lnTo>
                  <a:pt x="668338" y="992188"/>
                </a:lnTo>
                <a:lnTo>
                  <a:pt x="668338" y="1031876"/>
                </a:lnTo>
                <a:lnTo>
                  <a:pt x="711200" y="1031876"/>
                </a:lnTo>
                <a:lnTo>
                  <a:pt x="712788" y="747713"/>
                </a:lnTo>
                <a:lnTo>
                  <a:pt x="763588" y="747713"/>
                </a:lnTo>
                <a:lnTo>
                  <a:pt x="763588" y="715963"/>
                </a:lnTo>
                <a:lnTo>
                  <a:pt x="879475" y="715963"/>
                </a:lnTo>
                <a:lnTo>
                  <a:pt x="879475" y="747713"/>
                </a:lnTo>
                <a:lnTo>
                  <a:pt x="936625" y="749301"/>
                </a:lnTo>
                <a:lnTo>
                  <a:pt x="936625" y="1023938"/>
                </a:lnTo>
                <a:lnTo>
                  <a:pt x="1174750" y="1027113"/>
                </a:lnTo>
                <a:lnTo>
                  <a:pt x="1176338" y="628650"/>
                </a:lnTo>
                <a:lnTo>
                  <a:pt x="1203325" y="628650"/>
                </a:lnTo>
                <a:lnTo>
                  <a:pt x="1203325" y="592138"/>
                </a:lnTo>
                <a:lnTo>
                  <a:pt x="1268413" y="592138"/>
                </a:lnTo>
                <a:lnTo>
                  <a:pt x="1268413" y="623888"/>
                </a:lnTo>
                <a:lnTo>
                  <a:pt x="1312863" y="623888"/>
                </a:lnTo>
                <a:lnTo>
                  <a:pt x="1311275" y="1019176"/>
                </a:lnTo>
                <a:lnTo>
                  <a:pt x="1352550" y="1019176"/>
                </a:lnTo>
                <a:lnTo>
                  <a:pt x="1352550" y="665163"/>
                </a:lnTo>
                <a:lnTo>
                  <a:pt x="1382713" y="665163"/>
                </a:lnTo>
                <a:lnTo>
                  <a:pt x="1382713" y="625475"/>
                </a:lnTo>
                <a:lnTo>
                  <a:pt x="1463675" y="625475"/>
                </a:lnTo>
                <a:lnTo>
                  <a:pt x="1463675" y="655638"/>
                </a:lnTo>
                <a:lnTo>
                  <a:pt x="1495425" y="655638"/>
                </a:lnTo>
                <a:lnTo>
                  <a:pt x="1495425" y="865188"/>
                </a:lnTo>
                <a:lnTo>
                  <a:pt x="1531938" y="865188"/>
                </a:lnTo>
                <a:lnTo>
                  <a:pt x="1531938" y="823913"/>
                </a:lnTo>
                <a:lnTo>
                  <a:pt x="1568450" y="823913"/>
                </a:lnTo>
                <a:lnTo>
                  <a:pt x="1568450" y="865188"/>
                </a:lnTo>
                <a:lnTo>
                  <a:pt x="1603375" y="865188"/>
                </a:lnTo>
                <a:lnTo>
                  <a:pt x="1603375" y="796926"/>
                </a:lnTo>
                <a:lnTo>
                  <a:pt x="1790700" y="796926"/>
                </a:lnTo>
                <a:lnTo>
                  <a:pt x="1790700" y="1011238"/>
                </a:lnTo>
                <a:lnTo>
                  <a:pt x="1847850" y="1011238"/>
                </a:lnTo>
                <a:lnTo>
                  <a:pt x="1851025" y="868363"/>
                </a:lnTo>
                <a:lnTo>
                  <a:pt x="2032000" y="868363"/>
                </a:lnTo>
                <a:lnTo>
                  <a:pt x="2032000" y="996951"/>
                </a:lnTo>
                <a:lnTo>
                  <a:pt x="2127250" y="996951"/>
                </a:lnTo>
                <a:lnTo>
                  <a:pt x="2127250" y="763588"/>
                </a:lnTo>
                <a:lnTo>
                  <a:pt x="2159000" y="763588"/>
                </a:lnTo>
                <a:lnTo>
                  <a:pt x="2159000" y="723901"/>
                </a:lnTo>
                <a:lnTo>
                  <a:pt x="2227263" y="723901"/>
                </a:lnTo>
                <a:lnTo>
                  <a:pt x="2227263" y="760413"/>
                </a:lnTo>
                <a:lnTo>
                  <a:pt x="2300288" y="760413"/>
                </a:lnTo>
                <a:lnTo>
                  <a:pt x="2300288" y="800101"/>
                </a:lnTo>
                <a:lnTo>
                  <a:pt x="2363788" y="800101"/>
                </a:lnTo>
                <a:lnTo>
                  <a:pt x="2363788" y="1008063"/>
                </a:lnTo>
                <a:lnTo>
                  <a:pt x="2406650" y="1008063"/>
                </a:lnTo>
                <a:lnTo>
                  <a:pt x="2406650" y="857251"/>
                </a:lnTo>
                <a:lnTo>
                  <a:pt x="2432050" y="857251"/>
                </a:lnTo>
                <a:lnTo>
                  <a:pt x="2432050" y="820738"/>
                </a:lnTo>
                <a:lnTo>
                  <a:pt x="2506663" y="820738"/>
                </a:lnTo>
                <a:lnTo>
                  <a:pt x="2503488" y="857251"/>
                </a:lnTo>
                <a:lnTo>
                  <a:pt x="2551113" y="857251"/>
                </a:lnTo>
                <a:lnTo>
                  <a:pt x="2551113" y="976313"/>
                </a:lnTo>
                <a:lnTo>
                  <a:pt x="2716213" y="976313"/>
                </a:lnTo>
                <a:lnTo>
                  <a:pt x="2716213" y="531813"/>
                </a:lnTo>
                <a:lnTo>
                  <a:pt x="2738438" y="531813"/>
                </a:lnTo>
                <a:lnTo>
                  <a:pt x="2738438" y="423863"/>
                </a:lnTo>
                <a:lnTo>
                  <a:pt x="2768600" y="423863"/>
                </a:lnTo>
                <a:lnTo>
                  <a:pt x="2768600" y="355600"/>
                </a:lnTo>
                <a:lnTo>
                  <a:pt x="2952750" y="357188"/>
                </a:lnTo>
                <a:lnTo>
                  <a:pt x="2952750" y="420688"/>
                </a:lnTo>
                <a:lnTo>
                  <a:pt x="3008313" y="420688"/>
                </a:lnTo>
                <a:lnTo>
                  <a:pt x="3006725" y="1004888"/>
                </a:lnTo>
                <a:lnTo>
                  <a:pt x="3063875" y="1004888"/>
                </a:lnTo>
                <a:lnTo>
                  <a:pt x="3063875" y="736601"/>
                </a:lnTo>
                <a:lnTo>
                  <a:pt x="3092450" y="736601"/>
                </a:lnTo>
                <a:lnTo>
                  <a:pt x="3092450" y="660401"/>
                </a:lnTo>
                <a:lnTo>
                  <a:pt x="3132138" y="660401"/>
                </a:lnTo>
                <a:lnTo>
                  <a:pt x="3132138" y="696913"/>
                </a:lnTo>
                <a:lnTo>
                  <a:pt x="3179763" y="696913"/>
                </a:lnTo>
                <a:lnTo>
                  <a:pt x="3179763" y="723901"/>
                </a:lnTo>
                <a:lnTo>
                  <a:pt x="3222625" y="723901"/>
                </a:lnTo>
                <a:lnTo>
                  <a:pt x="3219450" y="1008063"/>
                </a:lnTo>
                <a:lnTo>
                  <a:pt x="3254375" y="1008063"/>
                </a:lnTo>
                <a:lnTo>
                  <a:pt x="3254375" y="950913"/>
                </a:lnTo>
                <a:lnTo>
                  <a:pt x="3300413" y="950913"/>
                </a:lnTo>
                <a:lnTo>
                  <a:pt x="3303588" y="652463"/>
                </a:lnTo>
                <a:lnTo>
                  <a:pt x="3322638" y="652463"/>
                </a:lnTo>
                <a:lnTo>
                  <a:pt x="3340100" y="628650"/>
                </a:lnTo>
                <a:lnTo>
                  <a:pt x="3408363" y="628650"/>
                </a:lnTo>
                <a:lnTo>
                  <a:pt x="3408363" y="657226"/>
                </a:lnTo>
                <a:lnTo>
                  <a:pt x="3440113" y="657226"/>
                </a:lnTo>
                <a:lnTo>
                  <a:pt x="3440113" y="989013"/>
                </a:lnTo>
                <a:lnTo>
                  <a:pt x="3600450" y="992188"/>
                </a:lnTo>
                <a:lnTo>
                  <a:pt x="3603625" y="508000"/>
                </a:lnTo>
                <a:lnTo>
                  <a:pt x="3684588" y="508000"/>
                </a:lnTo>
                <a:lnTo>
                  <a:pt x="3684588" y="547688"/>
                </a:lnTo>
                <a:lnTo>
                  <a:pt x="3706813" y="547688"/>
                </a:lnTo>
                <a:lnTo>
                  <a:pt x="3706813" y="520700"/>
                </a:lnTo>
                <a:lnTo>
                  <a:pt x="3827463" y="520700"/>
                </a:lnTo>
                <a:lnTo>
                  <a:pt x="3827463" y="557213"/>
                </a:lnTo>
                <a:lnTo>
                  <a:pt x="3863975" y="557213"/>
                </a:lnTo>
                <a:lnTo>
                  <a:pt x="3863975" y="989013"/>
                </a:lnTo>
                <a:lnTo>
                  <a:pt x="3911600" y="989013"/>
                </a:lnTo>
                <a:lnTo>
                  <a:pt x="3911600" y="852488"/>
                </a:lnTo>
                <a:lnTo>
                  <a:pt x="3948113" y="855663"/>
                </a:lnTo>
                <a:lnTo>
                  <a:pt x="3948113" y="815976"/>
                </a:lnTo>
                <a:lnTo>
                  <a:pt x="3998913" y="815976"/>
                </a:lnTo>
                <a:lnTo>
                  <a:pt x="3998913" y="855663"/>
                </a:lnTo>
                <a:lnTo>
                  <a:pt x="4051300" y="855663"/>
                </a:lnTo>
                <a:lnTo>
                  <a:pt x="4048125" y="987426"/>
                </a:lnTo>
                <a:lnTo>
                  <a:pt x="4124325" y="987426"/>
                </a:lnTo>
                <a:lnTo>
                  <a:pt x="4124325" y="660401"/>
                </a:lnTo>
                <a:lnTo>
                  <a:pt x="4151313" y="660401"/>
                </a:lnTo>
                <a:lnTo>
                  <a:pt x="4151313" y="547688"/>
                </a:lnTo>
                <a:lnTo>
                  <a:pt x="4319588" y="547688"/>
                </a:lnTo>
                <a:lnTo>
                  <a:pt x="4319588" y="596900"/>
                </a:lnTo>
                <a:lnTo>
                  <a:pt x="4364038" y="596900"/>
                </a:lnTo>
                <a:lnTo>
                  <a:pt x="4362450" y="808038"/>
                </a:lnTo>
                <a:lnTo>
                  <a:pt x="4478338" y="808038"/>
                </a:lnTo>
                <a:lnTo>
                  <a:pt x="4479925" y="46038"/>
                </a:lnTo>
                <a:lnTo>
                  <a:pt x="4495800" y="46038"/>
                </a:lnTo>
                <a:close/>
              </a:path>
            </a:pathLst>
          </a:custGeom>
          <a:solidFill>
            <a:srgbClr val="D9D5CA"/>
          </a:solidFill>
          <a:ln w="0">
            <a:noFill/>
            <a:prstDash val="solid"/>
            <a:round/>
          </a:ln>
        </p:spPr>
        <p:txBody>
          <a:bodyPr anchor="ctr"/>
          <a:lstStyle/>
          <a:p>
            <a:pPr algn="ctr"/>
            <a:endParaRPr dirty="0">
              <a:cs typeface="+mn-ea"/>
              <a:sym typeface="+mn-lt"/>
            </a:endParaRPr>
          </a:p>
        </p:txBody>
      </p:sp>
      <p:sp>
        <p:nvSpPr>
          <p:cNvPr id="14" name="矩形 13">
            <a:extLst>
              <a:ext uri="{FF2B5EF4-FFF2-40B4-BE49-F238E27FC236}">
                <a16:creationId xmlns:a16="http://schemas.microsoft.com/office/drawing/2014/main" id="{A4B5E76E-222E-A84B-9E83-F08E8DF8EB16}"/>
              </a:ext>
            </a:extLst>
          </p:cNvPr>
          <p:cNvSpPr/>
          <p:nvPr/>
        </p:nvSpPr>
        <p:spPr>
          <a:xfrm>
            <a:off x="1849139" y="1387054"/>
            <a:ext cx="9486489" cy="2015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3600" dirty="0"/>
              <a:t>Parents and children can actually be harmonious</a:t>
            </a:r>
            <a:r>
              <a:rPr kumimoji="1" lang="en-US" altLang="zh-CN" sz="3600" dirty="0"/>
              <a:t>, if we can consider each other.</a:t>
            </a:r>
            <a:r>
              <a:rPr kumimoji="1" lang="zh-CN" altLang="en-US" sz="3600" dirty="0"/>
              <a:t> </a:t>
            </a:r>
            <a:r>
              <a:rPr kumimoji="1" lang="en-US" altLang="zh-CN" sz="3600" dirty="0"/>
              <a:t>Maybe</a:t>
            </a:r>
            <a:r>
              <a:rPr kumimoji="1" lang="zh-CN" altLang="en-US" sz="3600" dirty="0"/>
              <a:t> </a:t>
            </a:r>
            <a:r>
              <a:rPr kumimoji="1" lang="en-US" altLang="zh-CN" sz="3600" dirty="0"/>
              <a:t>it will be years later.</a:t>
            </a:r>
            <a:endParaRPr kumimoji="1" lang="zh-CN" altLang="en-US" sz="3600" dirty="0"/>
          </a:p>
        </p:txBody>
      </p:sp>
      <p:pic>
        <p:nvPicPr>
          <p:cNvPr id="10" name="图片 9">
            <a:extLst>
              <a:ext uri="{FF2B5EF4-FFF2-40B4-BE49-F238E27FC236}">
                <a16:creationId xmlns:a16="http://schemas.microsoft.com/office/drawing/2014/main" id="{D3E7C7BA-74B8-E243-BE1A-65B4277885D0}"/>
              </a:ext>
            </a:extLst>
          </p:cNvPr>
          <p:cNvPicPr>
            <a:picLocks noChangeAspect="1"/>
          </p:cNvPicPr>
          <p:nvPr/>
        </p:nvPicPr>
        <p:blipFill>
          <a:blip r:embed="rId3"/>
          <a:stretch>
            <a:fillRect/>
          </a:stretch>
        </p:blipFill>
        <p:spPr>
          <a:xfrm>
            <a:off x="2711933" y="3783722"/>
            <a:ext cx="3570911" cy="2015837"/>
          </a:xfrm>
          <a:prstGeom prst="rect">
            <a:avLst/>
          </a:prstGeom>
        </p:spPr>
      </p:pic>
      <p:sp>
        <p:nvSpPr>
          <p:cNvPr id="15" name="文本框 14">
            <a:extLst>
              <a:ext uri="{FF2B5EF4-FFF2-40B4-BE49-F238E27FC236}">
                <a16:creationId xmlns:a16="http://schemas.microsoft.com/office/drawing/2014/main" id="{1E29ECA9-51A8-3B4A-90B0-078763A94F54}"/>
              </a:ext>
            </a:extLst>
          </p:cNvPr>
          <p:cNvSpPr txBox="1"/>
          <p:nvPr/>
        </p:nvSpPr>
        <p:spPr>
          <a:xfrm>
            <a:off x="3712558" y="5959448"/>
            <a:ext cx="1569660" cy="369332"/>
          </a:xfrm>
          <a:prstGeom prst="rect">
            <a:avLst/>
          </a:prstGeom>
          <a:noFill/>
        </p:spPr>
        <p:txBody>
          <a:bodyPr wrap="none" rtlCol="0">
            <a:spAutoFit/>
          </a:bodyPr>
          <a:lstStyle/>
          <a:p>
            <a:r>
              <a:rPr kumimoji="1" lang="zh-CN" altLang="en-US" dirty="0"/>
              <a:t>电影</a:t>
            </a:r>
            <a:r>
              <a:rPr kumimoji="1" lang="en-US" altLang="zh-CN" dirty="0"/>
              <a:t>《</a:t>
            </a:r>
            <a:r>
              <a:rPr kumimoji="1" lang="zh-CN" altLang="en-US" dirty="0"/>
              <a:t>父亲</a:t>
            </a:r>
            <a:r>
              <a:rPr kumimoji="1" lang="en-US" altLang="zh-CN" dirty="0"/>
              <a:t>》</a:t>
            </a:r>
            <a:endParaRPr kumimoji="1" lang="zh-CN" altLang="en-US" dirty="0"/>
          </a:p>
        </p:txBody>
      </p:sp>
      <p:sp>
        <p:nvSpPr>
          <p:cNvPr id="16" name="矩形 15">
            <a:extLst>
              <a:ext uri="{FF2B5EF4-FFF2-40B4-BE49-F238E27FC236}">
                <a16:creationId xmlns:a16="http://schemas.microsoft.com/office/drawing/2014/main" id="{E1700E12-7D69-B54A-9274-BBC3A2A2ABB5}"/>
              </a:ext>
            </a:extLst>
          </p:cNvPr>
          <p:cNvSpPr/>
          <p:nvPr/>
        </p:nvSpPr>
        <p:spPr>
          <a:xfrm>
            <a:off x="7772400" y="3783722"/>
            <a:ext cx="2495006" cy="189862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文本框 17">
            <a:extLst>
              <a:ext uri="{FF2B5EF4-FFF2-40B4-BE49-F238E27FC236}">
                <a16:creationId xmlns:a16="http://schemas.microsoft.com/office/drawing/2014/main" id="{A39ABE91-0781-694F-B4D0-EA609101DB7D}"/>
              </a:ext>
            </a:extLst>
          </p:cNvPr>
          <p:cNvSpPr txBox="1"/>
          <p:nvPr/>
        </p:nvSpPr>
        <p:spPr>
          <a:xfrm>
            <a:off x="7942710" y="3881285"/>
            <a:ext cx="1990104" cy="1200329"/>
          </a:xfrm>
          <a:prstGeom prst="rect">
            <a:avLst/>
          </a:prstGeom>
          <a:noFill/>
        </p:spPr>
        <p:txBody>
          <a:bodyPr wrap="square" rtlCol="0">
            <a:spAutoFit/>
          </a:bodyPr>
          <a:lstStyle/>
          <a:p>
            <a:r>
              <a:rPr kumimoji="1" lang="zh-CN" altLang="en-US" b="1" dirty="0"/>
              <a:t>总是向你索取</a:t>
            </a:r>
            <a:endParaRPr kumimoji="1" lang="en-US" altLang="zh-CN" b="1" dirty="0"/>
          </a:p>
          <a:p>
            <a:r>
              <a:rPr kumimoji="1" lang="zh-CN" altLang="en-US" b="1" dirty="0"/>
              <a:t>却不曾说谢谢你</a:t>
            </a:r>
            <a:endParaRPr kumimoji="1" lang="en-US" altLang="zh-CN" b="1" dirty="0"/>
          </a:p>
          <a:p>
            <a:r>
              <a:rPr kumimoji="1" lang="zh-CN" altLang="en-US" b="1" dirty="0"/>
              <a:t>直到长大以后</a:t>
            </a:r>
            <a:endParaRPr kumimoji="1" lang="en-US" altLang="zh-CN" b="1" dirty="0"/>
          </a:p>
          <a:p>
            <a:r>
              <a:rPr kumimoji="1" lang="zh-CN" altLang="en-US" b="1" dirty="0"/>
              <a:t>才懂得你不容易</a:t>
            </a:r>
            <a:endParaRPr kumimoji="1" lang="en-US" altLang="zh-CN" b="1" dirty="0"/>
          </a:p>
        </p:txBody>
      </p:sp>
      <p:sp>
        <p:nvSpPr>
          <p:cNvPr id="19" name="文本框 18">
            <a:extLst>
              <a:ext uri="{FF2B5EF4-FFF2-40B4-BE49-F238E27FC236}">
                <a16:creationId xmlns:a16="http://schemas.microsoft.com/office/drawing/2014/main" id="{0A5A137C-798D-4D42-B30A-936A9326791E}"/>
              </a:ext>
            </a:extLst>
          </p:cNvPr>
          <p:cNvSpPr txBox="1"/>
          <p:nvPr/>
        </p:nvSpPr>
        <p:spPr>
          <a:xfrm>
            <a:off x="8776456" y="5151199"/>
            <a:ext cx="1407221" cy="369332"/>
          </a:xfrm>
          <a:prstGeom prst="rect">
            <a:avLst/>
          </a:prstGeom>
          <a:noFill/>
        </p:spPr>
        <p:txBody>
          <a:bodyPr wrap="square" rtlCol="0">
            <a:spAutoFit/>
          </a:bodyPr>
          <a:lstStyle/>
          <a:p>
            <a:r>
              <a:rPr kumimoji="1" lang="zh-CN" altLang="en-US" b="1" dirty="0"/>
              <a:t>词</a:t>
            </a:r>
            <a:r>
              <a:rPr kumimoji="1" lang="en-US" altLang="zh-CN" b="1" dirty="0"/>
              <a:t> / </a:t>
            </a:r>
            <a:r>
              <a:rPr kumimoji="1" lang="zh-CN" altLang="en-US" b="1" dirty="0"/>
              <a:t>王太利</a:t>
            </a:r>
            <a:r>
              <a:rPr kumimoji="1" lang="en-US" altLang="zh-CN" b="1" dirty="0"/>
              <a:t> </a:t>
            </a:r>
            <a:endParaRPr kumimoji="1" lang="zh-CN" altLang="en-US" b="1" dirty="0"/>
          </a:p>
        </p:txBody>
      </p:sp>
    </p:spTree>
    <p:extLst>
      <p:ext uri="{BB962C8B-B14F-4D97-AF65-F5344CB8AC3E}">
        <p14:creationId xmlns:p14="http://schemas.microsoft.com/office/powerpoint/2010/main" val="4116393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F853175-E65C-1146-AC9F-439D503EF043}"/>
              </a:ext>
            </a:extLst>
          </p:cNvPr>
          <p:cNvSpPr/>
          <p:nvPr/>
        </p:nvSpPr>
        <p:spPr>
          <a:xfrm>
            <a:off x="5022016" y="460543"/>
            <a:ext cx="5489945" cy="2549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椭圆 18"/>
          <p:cNvSpPr/>
          <p:nvPr/>
        </p:nvSpPr>
        <p:spPr>
          <a:xfrm>
            <a:off x="9117966" y="2513332"/>
            <a:ext cx="748665" cy="748665"/>
          </a:xfrm>
          <a:prstGeom prst="ellipse">
            <a:avLst/>
          </a:prstGeom>
          <a:solidFill>
            <a:srgbClr val="8BB6CB"/>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2" name="椭圆 21"/>
          <p:cNvSpPr/>
          <p:nvPr/>
        </p:nvSpPr>
        <p:spPr>
          <a:xfrm>
            <a:off x="4151631" y="4824732"/>
            <a:ext cx="532765" cy="532765"/>
          </a:xfrm>
          <a:prstGeom prst="ellipse">
            <a:avLst/>
          </a:prstGeom>
          <a:solidFill>
            <a:srgbClr val="2E4A4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3" name="椭圆 22"/>
          <p:cNvSpPr/>
          <p:nvPr/>
        </p:nvSpPr>
        <p:spPr>
          <a:xfrm flipH="1">
            <a:off x="1426384" y="2513237"/>
            <a:ext cx="228245" cy="228245"/>
          </a:xfrm>
          <a:prstGeom prst="ellipse">
            <a:avLst/>
          </a:prstGeom>
          <a:solidFill>
            <a:srgbClr val="8BB6CB"/>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4" name="椭圆 23"/>
          <p:cNvSpPr/>
          <p:nvPr/>
        </p:nvSpPr>
        <p:spPr>
          <a:xfrm flipH="1">
            <a:off x="699537" y="2001061"/>
            <a:ext cx="93232" cy="93232"/>
          </a:xfrm>
          <a:prstGeom prst="ellipse">
            <a:avLst/>
          </a:prstGeom>
          <a:solidFill>
            <a:srgbClr val="C5A08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5" name="椭圆 24"/>
          <p:cNvSpPr/>
          <p:nvPr/>
        </p:nvSpPr>
        <p:spPr>
          <a:xfrm flipH="1">
            <a:off x="128475" y="2681248"/>
            <a:ext cx="93232" cy="93232"/>
          </a:xfrm>
          <a:prstGeom prst="ellipse">
            <a:avLst/>
          </a:prstGeom>
          <a:solidFill>
            <a:sysClr val="window" lastClr="FFFFFF">
              <a:lumMod val="6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6" name="椭圆 25"/>
          <p:cNvSpPr/>
          <p:nvPr/>
        </p:nvSpPr>
        <p:spPr>
          <a:xfrm flipH="1">
            <a:off x="10165618" y="1539400"/>
            <a:ext cx="228245" cy="228245"/>
          </a:xfrm>
          <a:prstGeom prst="ellipse">
            <a:avLst/>
          </a:prstGeom>
          <a:solidFill>
            <a:srgbClr val="2E4A4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7" name="椭圆 26"/>
          <p:cNvSpPr/>
          <p:nvPr/>
        </p:nvSpPr>
        <p:spPr>
          <a:xfrm flipH="1" flipV="1">
            <a:off x="11701781" y="2606677"/>
            <a:ext cx="93345" cy="93345"/>
          </a:xfrm>
          <a:prstGeom prst="ellipse">
            <a:avLst/>
          </a:prstGeom>
          <a:solidFill>
            <a:srgbClr val="D9D5CA"/>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8" name="椭圆 27"/>
          <p:cNvSpPr/>
          <p:nvPr/>
        </p:nvSpPr>
        <p:spPr>
          <a:xfrm flipH="1" flipV="1">
            <a:off x="10941686" y="2513332"/>
            <a:ext cx="93345" cy="93345"/>
          </a:xfrm>
          <a:prstGeom prst="ellipse">
            <a:avLst/>
          </a:prstGeom>
          <a:solidFill>
            <a:srgbClr val="BA764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 name="椭圆 1"/>
          <p:cNvSpPr/>
          <p:nvPr/>
        </p:nvSpPr>
        <p:spPr>
          <a:xfrm>
            <a:off x="9591040" y="2893695"/>
            <a:ext cx="457200" cy="45720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4027171" y="4902835"/>
            <a:ext cx="568960" cy="56896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4" name="椭圆 3"/>
          <p:cNvSpPr/>
          <p:nvPr/>
        </p:nvSpPr>
        <p:spPr>
          <a:xfrm>
            <a:off x="7717441" y="5694571"/>
            <a:ext cx="330428" cy="330428"/>
          </a:xfrm>
          <a:prstGeom prst="ellipse">
            <a:avLst/>
          </a:prstGeom>
          <a:solidFill>
            <a:srgbClr val="C5A08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6" name="文本框 5">
            <a:extLst>
              <a:ext uri="{FF2B5EF4-FFF2-40B4-BE49-F238E27FC236}">
                <a16:creationId xmlns:a16="http://schemas.microsoft.com/office/drawing/2014/main" id="{15F1017B-F2AB-654B-82B5-9EE89ACE8159}"/>
              </a:ext>
            </a:extLst>
          </p:cNvPr>
          <p:cNvSpPr txBox="1"/>
          <p:nvPr/>
        </p:nvSpPr>
        <p:spPr>
          <a:xfrm>
            <a:off x="5250844" y="679527"/>
            <a:ext cx="5148059" cy="2308324"/>
          </a:xfrm>
          <a:prstGeom prst="rect">
            <a:avLst/>
          </a:prstGeom>
          <a:noFill/>
        </p:spPr>
        <p:txBody>
          <a:bodyPr wrap="square" rtlCol="0">
            <a:spAutoFit/>
          </a:bodyPr>
          <a:lstStyle/>
          <a:p>
            <a:r>
              <a:rPr lang="zh-CN" altLang="en-US" sz="2400" dirty="0">
                <a:solidFill>
                  <a:schemeClr val="bg1"/>
                </a:solidFill>
              </a:rPr>
              <a:t>“我，坐在斜阳浅照的石阶上，望着这个眼睛清亮的小孩专心的做一件事；是的，我愿意等上一辈子的时间，让他从从容容的把这个蝴蝶结扎好，用他五岁的手指，孩子，慢慢来，慢慢来。”</a:t>
            </a:r>
            <a:endParaRPr kumimoji="1" lang="zh-CN" altLang="en-US" sz="2400" dirty="0">
              <a:solidFill>
                <a:schemeClr val="bg1"/>
              </a:solidFill>
            </a:endParaRPr>
          </a:p>
        </p:txBody>
      </p:sp>
      <p:sp>
        <p:nvSpPr>
          <p:cNvPr id="21" name="矩形 20">
            <a:extLst>
              <a:ext uri="{FF2B5EF4-FFF2-40B4-BE49-F238E27FC236}">
                <a16:creationId xmlns:a16="http://schemas.microsoft.com/office/drawing/2014/main" id="{03CFAFB2-920A-354D-B5E9-DAF85C31DE8E}"/>
              </a:ext>
            </a:extLst>
          </p:cNvPr>
          <p:cNvSpPr/>
          <p:nvPr/>
        </p:nvSpPr>
        <p:spPr>
          <a:xfrm>
            <a:off x="5010028" y="3260452"/>
            <a:ext cx="5489946" cy="2434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a:t>
            </a:r>
            <a:r>
              <a:rPr lang="zh-CN" altLang="en-US" sz="2400" dirty="0"/>
              <a:t>所谓父女母子一场，只不过意味着，你和他的缘分就是今生今世不断地在目送他的背影渐行渐远。你站在小路的这一端，看着他逐渐消失在小路转弯的地方，而且，他用背影默默地告诉你，不用追。</a:t>
            </a:r>
            <a:endParaRPr kumimoji="1" lang="zh-CN" altLang="en-US" sz="2400" dirty="0"/>
          </a:p>
        </p:txBody>
      </p:sp>
      <p:pic>
        <p:nvPicPr>
          <p:cNvPr id="8" name="图片 7">
            <a:extLst>
              <a:ext uri="{FF2B5EF4-FFF2-40B4-BE49-F238E27FC236}">
                <a16:creationId xmlns:a16="http://schemas.microsoft.com/office/drawing/2014/main" id="{BA6AA932-C6CD-664A-8F53-BBE1B7B55609}"/>
              </a:ext>
            </a:extLst>
          </p:cNvPr>
          <p:cNvPicPr>
            <a:picLocks noChangeAspect="1"/>
          </p:cNvPicPr>
          <p:nvPr/>
        </p:nvPicPr>
        <p:blipFill>
          <a:blip r:embed="rId3"/>
          <a:stretch>
            <a:fillRect/>
          </a:stretch>
        </p:blipFill>
        <p:spPr>
          <a:xfrm>
            <a:off x="846660" y="400028"/>
            <a:ext cx="2979340" cy="4444123"/>
          </a:xfrm>
          <a:prstGeom prst="rect">
            <a:avLst/>
          </a:prstGeom>
        </p:spPr>
      </p:pic>
      <p:sp>
        <p:nvSpPr>
          <p:cNvPr id="9" name="矩形 8">
            <a:extLst>
              <a:ext uri="{FF2B5EF4-FFF2-40B4-BE49-F238E27FC236}">
                <a16:creationId xmlns:a16="http://schemas.microsoft.com/office/drawing/2014/main" id="{EBF34D8A-949A-E641-AB6A-DE51D51BE0D4}"/>
              </a:ext>
            </a:extLst>
          </p:cNvPr>
          <p:cNvSpPr/>
          <p:nvPr/>
        </p:nvSpPr>
        <p:spPr>
          <a:xfrm>
            <a:off x="473013" y="4966414"/>
            <a:ext cx="3585481" cy="87212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p>
        </p:txBody>
      </p:sp>
      <p:sp>
        <p:nvSpPr>
          <p:cNvPr id="10" name="文本框 9">
            <a:extLst>
              <a:ext uri="{FF2B5EF4-FFF2-40B4-BE49-F238E27FC236}">
                <a16:creationId xmlns:a16="http://schemas.microsoft.com/office/drawing/2014/main" id="{AC5075BF-C02B-F441-9F43-7230D1FF2CE9}"/>
              </a:ext>
            </a:extLst>
          </p:cNvPr>
          <p:cNvSpPr txBox="1"/>
          <p:nvPr/>
        </p:nvSpPr>
        <p:spPr>
          <a:xfrm>
            <a:off x="625633" y="5048240"/>
            <a:ext cx="3200366" cy="646331"/>
          </a:xfrm>
          <a:prstGeom prst="rect">
            <a:avLst/>
          </a:prstGeom>
          <a:noFill/>
        </p:spPr>
        <p:txBody>
          <a:bodyPr wrap="square" rtlCol="0">
            <a:spAutoFit/>
          </a:bodyPr>
          <a:lstStyle/>
          <a:p>
            <a:r>
              <a:rPr kumimoji="1" lang="zh-CN" altLang="en-US" dirty="0">
                <a:solidFill>
                  <a:schemeClr val="bg1"/>
                </a:solidFill>
              </a:rPr>
              <a:t>龙应台，前中华人民共和国台湾省文化部部长</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7171057" y="1107442"/>
            <a:ext cx="301625" cy="301625"/>
          </a:xfrm>
          <a:prstGeom prst="ellipse">
            <a:avLst/>
          </a:prstGeom>
          <a:solidFill>
            <a:srgbClr val="D9D5CA"/>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9" name="椭圆 18"/>
          <p:cNvSpPr/>
          <p:nvPr/>
        </p:nvSpPr>
        <p:spPr>
          <a:xfrm>
            <a:off x="9117966" y="2513332"/>
            <a:ext cx="748665" cy="748665"/>
          </a:xfrm>
          <a:prstGeom prst="ellipse">
            <a:avLst/>
          </a:prstGeom>
          <a:solidFill>
            <a:srgbClr val="8BB6CB"/>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0" name="椭圆 19"/>
          <p:cNvSpPr/>
          <p:nvPr/>
        </p:nvSpPr>
        <p:spPr>
          <a:xfrm>
            <a:off x="2442846" y="1409065"/>
            <a:ext cx="939165" cy="939165"/>
          </a:xfrm>
          <a:prstGeom prst="ellipse">
            <a:avLst/>
          </a:prstGeom>
          <a:solidFill>
            <a:srgbClr val="BA764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2" name="椭圆 21"/>
          <p:cNvSpPr/>
          <p:nvPr/>
        </p:nvSpPr>
        <p:spPr>
          <a:xfrm>
            <a:off x="4151631" y="4824732"/>
            <a:ext cx="532765" cy="532765"/>
          </a:xfrm>
          <a:prstGeom prst="ellipse">
            <a:avLst/>
          </a:prstGeom>
          <a:solidFill>
            <a:srgbClr val="2E4A4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3" name="椭圆 22"/>
          <p:cNvSpPr/>
          <p:nvPr/>
        </p:nvSpPr>
        <p:spPr>
          <a:xfrm flipH="1">
            <a:off x="1426384" y="2513237"/>
            <a:ext cx="228245" cy="228245"/>
          </a:xfrm>
          <a:prstGeom prst="ellipse">
            <a:avLst/>
          </a:prstGeom>
          <a:solidFill>
            <a:srgbClr val="8BB6CB"/>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4" name="椭圆 23"/>
          <p:cNvSpPr/>
          <p:nvPr/>
        </p:nvSpPr>
        <p:spPr>
          <a:xfrm flipH="1">
            <a:off x="699537" y="2001061"/>
            <a:ext cx="93232" cy="93232"/>
          </a:xfrm>
          <a:prstGeom prst="ellipse">
            <a:avLst/>
          </a:prstGeom>
          <a:solidFill>
            <a:srgbClr val="C5A08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5" name="椭圆 24"/>
          <p:cNvSpPr/>
          <p:nvPr/>
        </p:nvSpPr>
        <p:spPr>
          <a:xfrm flipH="1">
            <a:off x="128475" y="2681248"/>
            <a:ext cx="93232" cy="93232"/>
          </a:xfrm>
          <a:prstGeom prst="ellipse">
            <a:avLst/>
          </a:prstGeom>
          <a:solidFill>
            <a:sysClr val="window" lastClr="FFFFFF">
              <a:lumMod val="65000"/>
            </a:sys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6" name="椭圆 25"/>
          <p:cNvSpPr/>
          <p:nvPr/>
        </p:nvSpPr>
        <p:spPr>
          <a:xfrm flipH="1">
            <a:off x="10165618" y="1539400"/>
            <a:ext cx="228245" cy="228245"/>
          </a:xfrm>
          <a:prstGeom prst="ellipse">
            <a:avLst/>
          </a:prstGeom>
          <a:solidFill>
            <a:srgbClr val="2E4A4E"/>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7" name="椭圆 26"/>
          <p:cNvSpPr/>
          <p:nvPr/>
        </p:nvSpPr>
        <p:spPr>
          <a:xfrm flipH="1" flipV="1">
            <a:off x="11701781" y="2606677"/>
            <a:ext cx="93345" cy="93345"/>
          </a:xfrm>
          <a:prstGeom prst="ellipse">
            <a:avLst/>
          </a:prstGeom>
          <a:solidFill>
            <a:srgbClr val="D9D5CA"/>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8" name="椭圆 27"/>
          <p:cNvSpPr/>
          <p:nvPr/>
        </p:nvSpPr>
        <p:spPr>
          <a:xfrm flipH="1" flipV="1">
            <a:off x="10941686" y="2513332"/>
            <a:ext cx="93345" cy="93345"/>
          </a:xfrm>
          <a:prstGeom prst="ellipse">
            <a:avLst/>
          </a:prstGeom>
          <a:solidFill>
            <a:srgbClr val="BA764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34" name="1"/>
          <p:cNvSpPr/>
          <p:nvPr/>
        </p:nvSpPr>
        <p:spPr bwMode="auto">
          <a:xfrm>
            <a:off x="1996906" y="3507106"/>
            <a:ext cx="8198188" cy="680986"/>
          </a:xfrm>
          <a:prstGeom prst="rect">
            <a:avLst/>
          </a:prstGeom>
          <a:noFill/>
          <a:ln w="6350" cap="flat" cmpd="sng" algn="ctr">
            <a:noFill/>
            <a:prstDash val="solid"/>
          </a:ln>
          <a:effectLst/>
          <a:extLst>
            <a:ext uri="{909E8E84-426E-40DD-AFC4-6F175D3DCCD1}">
              <a14:hiddenFill xmlns:a14="http://schemas.microsoft.com/office/drawing/2010/main">
                <a:solidFill>
                  <a:sysClr val="window" lastClr="FFFFFF"/>
                </a:solidFill>
              </a14:hiddenFill>
            </a:ext>
            <a:ext uri="{91240B29-F687-4F45-9708-019B960494DF}">
              <a14:hiddenLine xmlns:a14="http://schemas.microsoft.com/office/drawing/2010/main" w="6350">
                <a:solidFill>
                  <a:srgbClr val="FFFFFF"/>
                </a:solidFill>
                <a:prstDash val="solid"/>
              </a14:hiddenLine>
            </a:ext>
          </a:extLst>
        </p:spPr>
        <p:style>
          <a:lnRef idx="2">
            <a:srgbClr val="5B9BD5">
              <a:shade val="50000"/>
            </a:srgbClr>
          </a:lnRef>
          <a:fillRef idx="1">
            <a:srgbClr val="5B9BD5"/>
          </a:fillRef>
          <a:effectRef idx="0">
            <a:srgbClr val="5B9BD5"/>
          </a:effectRef>
          <a:fontRef idx="minor">
            <a:sysClr val="window" lastClr="FFFFFF"/>
          </a:fontRef>
        </p:style>
        <p:txBody>
          <a:bodyPr wrap="none" lIns="72000" tIns="32400" rIns="72000" bIns="32400" rtlCol="0" anchor="t">
            <a:spAutoFit/>
          </a:bodyPr>
          <a:lstStyle>
            <a:defPPr>
              <a:defRPr lang="zh-CN"/>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sz="4000" b="1" cap="small" dirty="0">
                <a:solidFill>
                  <a:schemeClr val="tx1"/>
                </a:solidFill>
                <a:latin typeface="Arial Rounded MT Bold" panose="020F0704030504030204" pitchFamily="34" charset="0"/>
                <a:cs typeface="+mn-ea"/>
                <a:sym typeface="+mn-lt"/>
              </a:rPr>
              <a:t>THANKS FOR YOUR </a:t>
            </a:r>
            <a:r>
              <a:rPr lang="en-US" altLang="zh-CN" sz="4000" b="1" cap="small" dirty="0">
                <a:solidFill>
                  <a:schemeClr val="tx1"/>
                </a:solidFill>
                <a:latin typeface="Arial Rounded MT Bold" panose="020F0704030504030204" pitchFamily="34" charset="0"/>
                <a:cs typeface="+mn-ea"/>
                <a:sym typeface="+mn-lt"/>
              </a:rPr>
              <a:t>LISTENING</a:t>
            </a:r>
            <a:endParaRPr lang="en-US" sz="4000" b="1" cap="small" dirty="0">
              <a:solidFill>
                <a:schemeClr val="tx1"/>
              </a:solidFill>
              <a:latin typeface="Arial Rounded MT Bold" panose="020F0704030504030204" pitchFamily="34" charset="0"/>
              <a:cs typeface="+mn-ea"/>
              <a:sym typeface="+mn-lt"/>
            </a:endParaRPr>
          </a:p>
        </p:txBody>
      </p:sp>
      <p:sp>
        <p:nvSpPr>
          <p:cNvPr id="2" name="椭圆 1"/>
          <p:cNvSpPr/>
          <p:nvPr/>
        </p:nvSpPr>
        <p:spPr>
          <a:xfrm>
            <a:off x="9591040" y="2893695"/>
            <a:ext cx="457200" cy="45720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4027171" y="4902835"/>
            <a:ext cx="568960" cy="56896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4" name="椭圆 3"/>
          <p:cNvSpPr/>
          <p:nvPr/>
        </p:nvSpPr>
        <p:spPr>
          <a:xfrm>
            <a:off x="7717441" y="5694571"/>
            <a:ext cx="330428" cy="330428"/>
          </a:xfrm>
          <a:prstGeom prst="ellipse">
            <a:avLst/>
          </a:prstGeom>
          <a:solidFill>
            <a:srgbClr val="C5A08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5" name="椭圆 4"/>
          <p:cNvSpPr/>
          <p:nvPr/>
        </p:nvSpPr>
        <p:spPr>
          <a:xfrm>
            <a:off x="2447291" y="1598932"/>
            <a:ext cx="813435" cy="813435"/>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3683116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 y="1622479"/>
            <a:ext cx="12191999" cy="830997"/>
          </a:xfrm>
          <a:prstGeom prst="rect">
            <a:avLst/>
          </a:prstGeom>
          <a:solidFill>
            <a:srgbClr val="BA764F"/>
          </a:solidFill>
        </p:spPr>
        <p:txBody>
          <a:bodyPr wrap="square" rtlCol="0">
            <a:spAutoFit/>
          </a:bodyPr>
          <a:lstStyle/>
          <a:p>
            <a:pPr algn="ctr"/>
            <a:r>
              <a:rPr lang="en" altLang="zh-CN" sz="4800" dirty="0">
                <a:solidFill>
                  <a:schemeClr val="bg1"/>
                </a:solidFill>
              </a:rPr>
              <a:t>Thesis</a:t>
            </a:r>
          </a:p>
        </p:txBody>
      </p:sp>
      <p:sp>
        <p:nvSpPr>
          <p:cNvPr id="12" name="矩形 11">
            <a:extLst>
              <a:ext uri="{FF2B5EF4-FFF2-40B4-BE49-F238E27FC236}">
                <a16:creationId xmlns:a16="http://schemas.microsoft.com/office/drawing/2014/main" id="{8ACD39DA-FF73-974E-8234-D7D442C0E61C}"/>
              </a:ext>
            </a:extLst>
          </p:cNvPr>
          <p:cNvSpPr/>
          <p:nvPr/>
        </p:nvSpPr>
        <p:spPr>
          <a:xfrm>
            <a:off x="1981200" y="3054926"/>
            <a:ext cx="8229600" cy="2015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3600" dirty="0"/>
              <a:t>Parents and children can actually be harmonious</a:t>
            </a:r>
            <a:r>
              <a:rPr kumimoji="1" lang="en-US" altLang="zh-CN" sz="3600" dirty="0"/>
              <a:t>.</a:t>
            </a:r>
            <a:endParaRPr kumimoji="1" lang="zh-CN" altLang="en-US" sz="3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00371" y="2494108"/>
            <a:ext cx="2000423" cy="2000422"/>
          </a:xfrm>
          <a:prstGeom prst="ellipse">
            <a:avLst/>
          </a:prstGeom>
          <a:solidFill>
            <a:srgbClr val="8BB6C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i="0" u="none" strike="noStrike" kern="0" cap="none" spc="0" normalizeH="0" baseline="0" noProof="0" dirty="0">
                <a:ln>
                  <a:noFill/>
                </a:ln>
                <a:solidFill>
                  <a:prstClr val="white"/>
                </a:solidFill>
                <a:effectLst/>
                <a:uLnTx/>
                <a:uFillTx/>
                <a:cs typeface="+mn-ea"/>
                <a:sym typeface="+mn-lt"/>
              </a:rPr>
              <a:t>1</a:t>
            </a:r>
            <a:endParaRPr kumimoji="0" lang="zh-CN" altLang="en-US" sz="9600"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5095788" y="2488281"/>
            <a:ext cx="2000423" cy="2000422"/>
          </a:xfrm>
          <a:prstGeom prst="ellipse">
            <a:avLst/>
          </a:prstGeom>
          <a:solidFill>
            <a:srgbClr val="BA764F">
              <a:alpha val="48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i="0" u="none" strike="noStrike" kern="0" cap="none" spc="0" normalizeH="0" baseline="0" noProof="0" dirty="0">
                <a:ln>
                  <a:noFill/>
                </a:ln>
                <a:solidFill>
                  <a:prstClr val="white"/>
                </a:solidFill>
                <a:effectLst/>
                <a:uLnTx/>
                <a:uFillTx/>
                <a:cs typeface="+mn-ea"/>
                <a:sym typeface="+mn-lt"/>
              </a:rPr>
              <a:t>2</a:t>
            </a:r>
            <a:endParaRPr kumimoji="0" lang="zh-CN" altLang="en-US" sz="9600" i="0" u="none" strike="noStrike" kern="0" cap="none" spc="0" normalizeH="0" baseline="0" noProof="0" dirty="0">
              <a:ln>
                <a:noFill/>
              </a:ln>
              <a:solidFill>
                <a:prstClr val="white"/>
              </a:solidFill>
              <a:effectLst/>
              <a:uLnTx/>
              <a:uFillTx/>
              <a:cs typeface="+mn-ea"/>
              <a:sym typeface="+mn-lt"/>
            </a:endParaRPr>
          </a:p>
        </p:txBody>
      </p:sp>
      <p:sp>
        <p:nvSpPr>
          <p:cNvPr id="5" name="椭圆 4"/>
          <p:cNvSpPr/>
          <p:nvPr/>
        </p:nvSpPr>
        <p:spPr>
          <a:xfrm>
            <a:off x="8961120" y="2486581"/>
            <a:ext cx="2000423" cy="2000422"/>
          </a:xfrm>
          <a:prstGeom prst="ellipse">
            <a:avLst/>
          </a:prstGeom>
          <a:solidFill>
            <a:srgbClr val="2E4A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9600" i="0" u="none" strike="noStrike" kern="0" cap="none" spc="0" normalizeH="0" baseline="0" noProof="0" dirty="0">
                <a:ln>
                  <a:noFill/>
                </a:ln>
                <a:solidFill>
                  <a:prstClr val="white"/>
                </a:solidFill>
                <a:effectLst/>
                <a:uLnTx/>
                <a:uFillTx/>
                <a:cs typeface="+mn-ea"/>
                <a:sym typeface="+mn-lt"/>
              </a:rPr>
              <a:t>3</a:t>
            </a:r>
            <a:endParaRPr kumimoji="0" lang="zh-CN" altLang="en-US" sz="9600" i="0" u="none" strike="noStrike" kern="0" cap="none" spc="0" normalizeH="0" baseline="0" noProof="0" dirty="0">
              <a:ln>
                <a:noFill/>
              </a:ln>
              <a:solidFill>
                <a:prstClr val="white"/>
              </a:solidFill>
              <a:effectLst/>
              <a:uLnTx/>
              <a:uFillTx/>
              <a:cs typeface="+mn-ea"/>
              <a:sym typeface="+mn-lt"/>
            </a:endParaRPr>
          </a:p>
        </p:txBody>
      </p:sp>
      <p:sp>
        <p:nvSpPr>
          <p:cNvPr id="6" name="文本框 5"/>
          <p:cNvSpPr txBox="1"/>
          <p:nvPr/>
        </p:nvSpPr>
        <p:spPr>
          <a:xfrm>
            <a:off x="4000011" y="446857"/>
            <a:ext cx="3834734" cy="1107996"/>
          </a:xfrm>
          <a:prstGeom prst="rect">
            <a:avLst/>
          </a:prstGeom>
          <a:noFill/>
        </p:spPr>
        <p:txBody>
          <a:bodyPr wrap="square" rtlCol="0">
            <a:spAutoFit/>
          </a:bodyPr>
          <a:lstStyle/>
          <a:p>
            <a:pPr algn="ctr"/>
            <a:r>
              <a:rPr lang="zh-CN" altLang="en-US" sz="6600" b="1" dirty="0">
                <a:cs typeface="+mn-ea"/>
                <a:sym typeface="+mn-lt"/>
              </a:rPr>
              <a:t> 论证思路</a:t>
            </a:r>
          </a:p>
        </p:txBody>
      </p:sp>
      <p:sp>
        <p:nvSpPr>
          <p:cNvPr id="7" name="文本框 6"/>
          <p:cNvSpPr txBox="1"/>
          <p:nvPr/>
        </p:nvSpPr>
        <p:spPr>
          <a:xfrm>
            <a:off x="2" y="1622479"/>
            <a:ext cx="12191999" cy="646331"/>
          </a:xfrm>
          <a:prstGeom prst="rect">
            <a:avLst/>
          </a:prstGeom>
          <a:solidFill>
            <a:srgbClr val="BA764F"/>
          </a:solidFill>
        </p:spPr>
        <p:txBody>
          <a:bodyPr wrap="square" rtlCol="0">
            <a:spAutoFit/>
          </a:bodyPr>
          <a:lstStyle/>
          <a:p>
            <a:pPr algn="ctr"/>
            <a:r>
              <a:rPr lang="en" altLang="zh-CN" sz="3600" b="1" dirty="0">
                <a:solidFill>
                  <a:schemeClr val="bg1"/>
                </a:solidFill>
                <a:cs typeface="+mn-ea"/>
                <a:sym typeface="+mn-lt"/>
              </a:rPr>
              <a:t>construction</a:t>
            </a:r>
            <a:endParaRPr lang="zh-CN" altLang="en-US" sz="3600" b="1" dirty="0">
              <a:solidFill>
                <a:schemeClr val="bg1"/>
              </a:solidFill>
              <a:cs typeface="+mn-ea"/>
              <a:sym typeface="+mn-lt"/>
            </a:endParaRPr>
          </a:p>
        </p:txBody>
      </p:sp>
      <p:sp>
        <p:nvSpPr>
          <p:cNvPr id="13" name="文本框 12">
            <a:extLst>
              <a:ext uri="{FF2B5EF4-FFF2-40B4-BE49-F238E27FC236}">
                <a16:creationId xmlns:a16="http://schemas.microsoft.com/office/drawing/2014/main" id="{825ADBC7-1047-9D41-B428-C5A77A37F702}"/>
              </a:ext>
            </a:extLst>
          </p:cNvPr>
          <p:cNvSpPr txBox="1"/>
          <p:nvPr/>
        </p:nvSpPr>
        <p:spPr>
          <a:xfrm>
            <a:off x="481155" y="4629782"/>
            <a:ext cx="2838854" cy="954107"/>
          </a:xfrm>
          <a:prstGeom prst="rect">
            <a:avLst/>
          </a:prstGeom>
          <a:noFill/>
        </p:spPr>
        <p:txBody>
          <a:bodyPr wrap="none" rtlCol="0">
            <a:spAutoFit/>
          </a:bodyPr>
          <a:lstStyle/>
          <a:p>
            <a:r>
              <a:rPr kumimoji="1" lang="en-US" altLang="zh-CN" sz="2800" b="1" dirty="0"/>
              <a:t>Perspective</a:t>
            </a:r>
            <a:r>
              <a:rPr kumimoji="1" lang="zh-CN" altLang="en-US" sz="2800" b="1" dirty="0"/>
              <a:t> </a:t>
            </a:r>
            <a:r>
              <a:rPr kumimoji="1" lang="en-US" altLang="zh-CN" sz="2800" b="1" dirty="0"/>
              <a:t>of </a:t>
            </a:r>
          </a:p>
          <a:p>
            <a:pPr algn="ctr"/>
            <a:r>
              <a:rPr kumimoji="1" lang="en-US" altLang="zh-CN" sz="2800" b="1" dirty="0"/>
              <a:t>children</a:t>
            </a:r>
            <a:endParaRPr kumimoji="1" lang="zh-CN" altLang="en-US" sz="2800" b="1" dirty="0"/>
          </a:p>
        </p:txBody>
      </p:sp>
      <p:sp>
        <p:nvSpPr>
          <p:cNvPr id="14" name="文本框 13">
            <a:extLst>
              <a:ext uri="{FF2B5EF4-FFF2-40B4-BE49-F238E27FC236}">
                <a16:creationId xmlns:a16="http://schemas.microsoft.com/office/drawing/2014/main" id="{64740C86-B3B7-804F-B5BF-F104D83FD3A1}"/>
              </a:ext>
            </a:extLst>
          </p:cNvPr>
          <p:cNvSpPr txBox="1"/>
          <p:nvPr/>
        </p:nvSpPr>
        <p:spPr>
          <a:xfrm>
            <a:off x="4676572" y="4629782"/>
            <a:ext cx="2838854" cy="954107"/>
          </a:xfrm>
          <a:prstGeom prst="rect">
            <a:avLst/>
          </a:prstGeom>
          <a:noFill/>
        </p:spPr>
        <p:txBody>
          <a:bodyPr wrap="none" rtlCol="0">
            <a:spAutoFit/>
          </a:bodyPr>
          <a:lstStyle/>
          <a:p>
            <a:r>
              <a:rPr kumimoji="1" lang="en-US" altLang="zh-CN" sz="2800" b="1" dirty="0"/>
              <a:t>Perspective</a:t>
            </a:r>
            <a:r>
              <a:rPr kumimoji="1" lang="zh-CN" altLang="en-US" sz="2800" b="1" dirty="0"/>
              <a:t> </a:t>
            </a:r>
            <a:r>
              <a:rPr kumimoji="1" lang="en-US" altLang="zh-CN" sz="2800" b="1" dirty="0"/>
              <a:t>of </a:t>
            </a:r>
          </a:p>
          <a:p>
            <a:pPr algn="ctr"/>
            <a:r>
              <a:rPr kumimoji="1" lang="en-US" altLang="zh-CN" sz="2800" b="1" dirty="0"/>
              <a:t>parents</a:t>
            </a:r>
            <a:endParaRPr kumimoji="1" lang="zh-CN" altLang="en-US" sz="2800" b="1" dirty="0"/>
          </a:p>
        </p:txBody>
      </p:sp>
      <p:sp>
        <p:nvSpPr>
          <p:cNvPr id="16" name="文本框 15">
            <a:extLst>
              <a:ext uri="{FF2B5EF4-FFF2-40B4-BE49-F238E27FC236}">
                <a16:creationId xmlns:a16="http://schemas.microsoft.com/office/drawing/2014/main" id="{10553864-B523-C44D-890D-3CA909582480}"/>
              </a:ext>
            </a:extLst>
          </p:cNvPr>
          <p:cNvSpPr txBox="1"/>
          <p:nvPr/>
        </p:nvSpPr>
        <p:spPr>
          <a:xfrm>
            <a:off x="8961120" y="4712301"/>
            <a:ext cx="2114681" cy="523220"/>
          </a:xfrm>
          <a:prstGeom prst="rect">
            <a:avLst/>
          </a:prstGeom>
          <a:noFill/>
        </p:spPr>
        <p:txBody>
          <a:bodyPr wrap="none" rtlCol="0">
            <a:spAutoFit/>
          </a:bodyPr>
          <a:lstStyle/>
          <a:p>
            <a:r>
              <a:rPr kumimoji="1" lang="en-US" altLang="zh-CN" sz="2800" b="1" dirty="0"/>
              <a:t>conclusion</a:t>
            </a:r>
            <a:endParaRPr kumimoji="1" lang="zh-CN" altLang="en-US" sz="2800" b="1" dirty="0"/>
          </a:p>
        </p:txBody>
      </p:sp>
      <p:sp>
        <p:nvSpPr>
          <p:cNvPr id="17" name="矩形 16">
            <a:extLst>
              <a:ext uri="{FF2B5EF4-FFF2-40B4-BE49-F238E27FC236}">
                <a16:creationId xmlns:a16="http://schemas.microsoft.com/office/drawing/2014/main" id="{E697EAE7-6F54-8D4C-BBB5-BD9A408B63C4}"/>
              </a:ext>
            </a:extLst>
          </p:cNvPr>
          <p:cNvSpPr/>
          <p:nvPr/>
        </p:nvSpPr>
        <p:spPr>
          <a:xfrm>
            <a:off x="8961120" y="540334"/>
            <a:ext cx="2793670" cy="6463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Perspective</a:t>
            </a:r>
            <a:r>
              <a:rPr kumimoji="1" lang="zh-CN" altLang="en-US" dirty="0"/>
              <a:t> 视角</a:t>
            </a:r>
          </a:p>
        </p:txBody>
      </p:sp>
    </p:spTree>
    <p:extLst>
      <p:ext uri="{BB962C8B-B14F-4D97-AF65-F5344CB8AC3E}">
        <p14:creationId xmlns:p14="http://schemas.microsoft.com/office/powerpoint/2010/main" val="1051733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051" y="0"/>
            <a:ext cx="2362200" cy="2362200"/>
          </a:xfrm>
          <a:prstGeom prst="ellipse">
            <a:avLst/>
          </a:prstGeom>
          <a:solidFill>
            <a:srgbClr val="D9D5CA"/>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9" name="椭圆 8"/>
          <p:cNvSpPr/>
          <p:nvPr/>
        </p:nvSpPr>
        <p:spPr>
          <a:xfrm>
            <a:off x="-1805305" y="-1043305"/>
            <a:ext cx="3124200" cy="3124200"/>
          </a:xfrm>
          <a:prstGeom prst="ellipse">
            <a:avLst/>
          </a:prstGeom>
          <a:solidFill>
            <a:srgbClr val="8BB6CB">
              <a:alpha val="80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0" name="椭圆 9"/>
          <p:cNvSpPr/>
          <p:nvPr/>
        </p:nvSpPr>
        <p:spPr>
          <a:xfrm>
            <a:off x="485775" y="1920240"/>
            <a:ext cx="1562100" cy="1562100"/>
          </a:xfrm>
          <a:prstGeom prst="ellipse">
            <a:avLst/>
          </a:prstGeom>
          <a:solidFill>
            <a:srgbClr val="C5A086">
              <a:alpha val="83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1" name="椭圆 10"/>
          <p:cNvSpPr/>
          <p:nvPr/>
        </p:nvSpPr>
        <p:spPr>
          <a:xfrm flipV="1">
            <a:off x="10454640" y="3246120"/>
            <a:ext cx="2362200" cy="2362200"/>
          </a:xfrm>
          <a:prstGeom prst="ellipse">
            <a:avLst/>
          </a:prstGeom>
          <a:solidFill>
            <a:srgbClr val="C5A08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2" name="椭圆 11"/>
          <p:cNvSpPr/>
          <p:nvPr/>
        </p:nvSpPr>
        <p:spPr>
          <a:xfrm flipV="1">
            <a:off x="9490711" y="4629785"/>
            <a:ext cx="3124200" cy="3124200"/>
          </a:xfrm>
          <a:prstGeom prst="ellipse">
            <a:avLst/>
          </a:prstGeom>
          <a:solidFill>
            <a:srgbClr val="BA764F">
              <a:alpha val="91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3" name="椭圆 12"/>
          <p:cNvSpPr/>
          <p:nvPr/>
        </p:nvSpPr>
        <p:spPr>
          <a:xfrm flipV="1">
            <a:off x="8649970" y="4704080"/>
            <a:ext cx="1235711" cy="1235710"/>
          </a:xfrm>
          <a:prstGeom prst="ellipse">
            <a:avLst/>
          </a:prstGeom>
          <a:solidFill>
            <a:srgbClr val="2E4A4E">
              <a:alpha val="82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31" name="椭圆 30"/>
          <p:cNvSpPr/>
          <p:nvPr/>
        </p:nvSpPr>
        <p:spPr>
          <a:xfrm>
            <a:off x="10246803" y="4036811"/>
            <a:ext cx="2569540" cy="256954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3" name="椭圆 2"/>
          <p:cNvSpPr/>
          <p:nvPr/>
        </p:nvSpPr>
        <p:spPr>
          <a:xfrm>
            <a:off x="-1528002" y="116"/>
            <a:ext cx="2569540" cy="256954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19" name="椭圆 18"/>
          <p:cNvSpPr/>
          <p:nvPr/>
        </p:nvSpPr>
        <p:spPr>
          <a:xfrm>
            <a:off x="5843270" y="1469390"/>
            <a:ext cx="2012951" cy="2012950"/>
          </a:xfrm>
          <a:prstGeom prst="ellipse">
            <a:avLst/>
          </a:prstGeom>
          <a:solidFill>
            <a:srgbClr val="BA764F">
              <a:alpha val="62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5" name="文本框 4"/>
          <p:cNvSpPr txBox="1"/>
          <p:nvPr/>
        </p:nvSpPr>
        <p:spPr>
          <a:xfrm>
            <a:off x="321999" y="3456340"/>
            <a:ext cx="8945826" cy="2754600"/>
          </a:xfrm>
          <a:prstGeom prst="rect">
            <a:avLst/>
          </a:prstGeom>
          <a:noFill/>
        </p:spPr>
        <p:txBody>
          <a:bodyPr wrap="square" rtlCol="0">
            <a:spAutoFit/>
          </a:bodyPr>
          <a:lstStyle/>
          <a:p>
            <a:r>
              <a:rPr lang="en-US" altLang="zh-CN" sz="5400" dirty="0">
                <a:latin typeface="Arial Rounded MT Bold" panose="020F0704030504030204" pitchFamily="34" charset="0"/>
              </a:rPr>
              <a:t>PART 1</a:t>
            </a:r>
          </a:p>
          <a:p>
            <a:r>
              <a:rPr lang="en-US" altLang="zh-CN" sz="5400" dirty="0">
                <a:latin typeface="Arial Rounded MT Bold" panose="020F0704030504030204" pitchFamily="34" charset="0"/>
              </a:rPr>
              <a:t>From the perspective of children</a:t>
            </a:r>
          </a:p>
          <a:p>
            <a:endParaRPr lang="zh-CN" altLang="en-US" sz="1100" dirty="0">
              <a:latin typeface="Arial Rounded MT Bold" panose="020F0704030504030204" pitchFamily="34" charset="0"/>
            </a:endParaRPr>
          </a:p>
        </p:txBody>
      </p:sp>
    </p:spTree>
    <p:extLst>
      <p:ext uri="{BB962C8B-B14F-4D97-AF65-F5344CB8AC3E}">
        <p14:creationId xmlns:p14="http://schemas.microsoft.com/office/powerpoint/2010/main" val="3249164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77302" y="3367444"/>
            <a:ext cx="2771359" cy="2008519"/>
            <a:chOff x="2024889" y="2503767"/>
            <a:chExt cx="2771358" cy="2008519"/>
          </a:xfrm>
        </p:grpSpPr>
        <p:sp>
          <p:nvSpPr>
            <p:cNvPr id="16" name="矩形 15"/>
            <p:cNvSpPr/>
            <p:nvPr/>
          </p:nvSpPr>
          <p:spPr>
            <a:xfrm>
              <a:off x="2024889" y="4050621"/>
              <a:ext cx="2771358" cy="461665"/>
            </a:xfrm>
            <a:prstGeom prst="rect">
              <a:avLst/>
            </a:prstGeom>
          </p:spPr>
          <p:txBody>
            <a:bodyPr wrap="square">
              <a:spAutoFit/>
              <a:scene3d>
                <a:camera prst="orthographicFront"/>
                <a:lightRig rig="threePt" dir="t"/>
              </a:scene3d>
              <a:sp3d contourW="12700"/>
            </a:bodyPr>
            <a:lstStyle/>
            <a:p>
              <a:pPr algn="ctr"/>
              <a:r>
                <a:rPr lang="en-US" altLang="zh-CN" sz="2400" dirty="0">
                  <a:latin typeface="Arial Rounded MT Bold" panose="020F0704030504030204" pitchFamily="34" charset="0"/>
                  <a:sym typeface="+mn-lt"/>
                </a:rPr>
                <a:t>The gene</a:t>
              </a:r>
            </a:p>
          </p:txBody>
        </p:sp>
        <p:sp>
          <p:nvSpPr>
            <p:cNvPr id="17" name="文本框 16"/>
            <p:cNvSpPr txBox="1"/>
            <p:nvPr/>
          </p:nvSpPr>
          <p:spPr>
            <a:xfrm>
              <a:off x="3183191" y="2503767"/>
              <a:ext cx="184730" cy="400110"/>
            </a:xfrm>
            <a:prstGeom prst="rect">
              <a:avLst/>
            </a:prstGeom>
            <a:noFill/>
          </p:spPr>
          <p:txBody>
            <a:bodyPr wrap="none" rtlCol="0">
              <a:spAutoFit/>
              <a:scene3d>
                <a:camera prst="orthographicFront"/>
                <a:lightRig rig="threePt" dir="t"/>
              </a:scene3d>
              <a:sp3d contourW="12700"/>
            </a:bodyPr>
            <a:lstStyle/>
            <a:p>
              <a:pPr algn="ctr"/>
              <a:endParaRPr lang="zh-CN" altLang="en-US" sz="2000" b="1" dirty="0">
                <a:solidFill>
                  <a:schemeClr val="tx1">
                    <a:lumMod val="75000"/>
                    <a:lumOff val="25000"/>
                  </a:schemeClr>
                </a:solidFill>
                <a:cs typeface="+mn-ea"/>
                <a:sym typeface="+mn-lt"/>
              </a:endParaRPr>
            </a:p>
          </p:txBody>
        </p:sp>
      </p:grpSp>
      <p:grpSp>
        <p:nvGrpSpPr>
          <p:cNvPr id="18" name="组合 17"/>
          <p:cNvGrpSpPr/>
          <p:nvPr/>
        </p:nvGrpSpPr>
        <p:grpSpPr>
          <a:xfrm>
            <a:off x="4315412" y="3072786"/>
            <a:ext cx="2771359" cy="2303177"/>
            <a:chOff x="1607683" y="2347608"/>
            <a:chExt cx="2771358" cy="2303177"/>
          </a:xfrm>
        </p:grpSpPr>
        <p:sp>
          <p:nvSpPr>
            <p:cNvPr id="19" name="矩形 18"/>
            <p:cNvSpPr/>
            <p:nvPr/>
          </p:nvSpPr>
          <p:spPr>
            <a:xfrm>
              <a:off x="1607683" y="4189120"/>
              <a:ext cx="2771358" cy="461665"/>
            </a:xfrm>
            <a:prstGeom prst="rect">
              <a:avLst/>
            </a:prstGeom>
          </p:spPr>
          <p:txBody>
            <a:bodyPr wrap="square">
              <a:spAutoFit/>
              <a:scene3d>
                <a:camera prst="orthographicFront"/>
                <a:lightRig rig="threePt" dir="t"/>
              </a:scene3d>
              <a:sp3d contourW="12700"/>
            </a:bodyPr>
            <a:lstStyle/>
            <a:p>
              <a:pPr algn="ctr"/>
              <a:r>
                <a:rPr lang="en-US" altLang="zh-CN" sz="2400" dirty="0">
                  <a:latin typeface="Arial Rounded MT Bold" panose="020F0704030504030204" pitchFamily="34" charset="0"/>
                  <a:sym typeface="+mn-lt"/>
                </a:rPr>
                <a:t>The education</a:t>
              </a:r>
            </a:p>
          </p:txBody>
        </p:sp>
        <p:sp>
          <p:nvSpPr>
            <p:cNvPr id="20" name="文本框 19"/>
            <p:cNvSpPr txBox="1"/>
            <p:nvPr/>
          </p:nvSpPr>
          <p:spPr>
            <a:xfrm>
              <a:off x="3199229" y="2347608"/>
              <a:ext cx="184730" cy="400110"/>
            </a:xfrm>
            <a:prstGeom prst="rect">
              <a:avLst/>
            </a:prstGeom>
            <a:noFill/>
          </p:spPr>
          <p:txBody>
            <a:bodyPr wrap="none" rtlCol="0">
              <a:spAutoFit/>
              <a:scene3d>
                <a:camera prst="orthographicFront"/>
                <a:lightRig rig="threePt" dir="t"/>
              </a:scene3d>
              <a:sp3d contourW="12700"/>
            </a:bodyPr>
            <a:lstStyle/>
            <a:p>
              <a:pPr algn="ctr"/>
              <a:endParaRPr lang="zh-CN" altLang="en-US" sz="2000" b="1" dirty="0">
                <a:solidFill>
                  <a:schemeClr val="tx1">
                    <a:lumMod val="75000"/>
                    <a:lumOff val="25000"/>
                  </a:schemeClr>
                </a:solidFill>
                <a:cs typeface="+mn-ea"/>
                <a:sym typeface="+mn-lt"/>
              </a:endParaRPr>
            </a:p>
          </p:txBody>
        </p:sp>
      </p:grpSp>
      <p:grpSp>
        <p:nvGrpSpPr>
          <p:cNvPr id="21" name="组合 20"/>
          <p:cNvGrpSpPr/>
          <p:nvPr/>
        </p:nvGrpSpPr>
        <p:grpSpPr>
          <a:xfrm>
            <a:off x="8398571" y="3367444"/>
            <a:ext cx="2771359" cy="2008519"/>
            <a:chOff x="2080121" y="2580896"/>
            <a:chExt cx="2771358" cy="2008519"/>
          </a:xfrm>
        </p:grpSpPr>
        <p:sp>
          <p:nvSpPr>
            <p:cNvPr id="22" name="矩形 21"/>
            <p:cNvSpPr/>
            <p:nvPr/>
          </p:nvSpPr>
          <p:spPr>
            <a:xfrm>
              <a:off x="2080121" y="4127750"/>
              <a:ext cx="2771358" cy="461665"/>
            </a:xfrm>
            <a:prstGeom prst="rect">
              <a:avLst/>
            </a:prstGeom>
          </p:spPr>
          <p:txBody>
            <a:bodyPr wrap="square">
              <a:spAutoFit/>
              <a:scene3d>
                <a:camera prst="orthographicFront"/>
                <a:lightRig rig="threePt" dir="t"/>
              </a:scene3d>
              <a:sp3d contourW="12700"/>
            </a:bodyPr>
            <a:lstStyle/>
            <a:p>
              <a:pPr algn="ctr"/>
              <a:r>
                <a:rPr lang="en-US" altLang="zh-CN" sz="2400" dirty="0">
                  <a:latin typeface="Arial Rounded MT Bold" panose="020F0704030504030204" pitchFamily="34" charset="0"/>
                  <a:sym typeface="+mn-lt"/>
                </a:rPr>
                <a:t>The environment</a:t>
              </a:r>
            </a:p>
          </p:txBody>
        </p:sp>
        <p:sp>
          <p:nvSpPr>
            <p:cNvPr id="23" name="文本框 22"/>
            <p:cNvSpPr txBox="1"/>
            <p:nvPr/>
          </p:nvSpPr>
          <p:spPr>
            <a:xfrm>
              <a:off x="3115685" y="2580896"/>
              <a:ext cx="184730" cy="400110"/>
            </a:xfrm>
            <a:prstGeom prst="rect">
              <a:avLst/>
            </a:prstGeom>
            <a:noFill/>
          </p:spPr>
          <p:txBody>
            <a:bodyPr wrap="none" rtlCol="0">
              <a:spAutoFit/>
              <a:scene3d>
                <a:camera prst="orthographicFront"/>
                <a:lightRig rig="threePt" dir="t"/>
              </a:scene3d>
              <a:sp3d contourW="12700"/>
            </a:bodyPr>
            <a:lstStyle/>
            <a:p>
              <a:pPr algn="ctr"/>
              <a:endParaRPr lang="zh-CN" altLang="en-US" sz="2000" b="1" dirty="0">
                <a:solidFill>
                  <a:schemeClr val="tx1">
                    <a:lumMod val="75000"/>
                    <a:lumOff val="25000"/>
                  </a:schemeClr>
                </a:solidFill>
                <a:cs typeface="+mn-ea"/>
                <a:sym typeface="+mn-lt"/>
              </a:endParaRPr>
            </a:p>
          </p:txBody>
        </p:sp>
      </p:grpSp>
      <p:grpSp>
        <p:nvGrpSpPr>
          <p:cNvPr id="3" name="组合 2"/>
          <p:cNvGrpSpPr/>
          <p:nvPr/>
        </p:nvGrpSpPr>
        <p:grpSpPr>
          <a:xfrm>
            <a:off x="281965" y="211437"/>
            <a:ext cx="1450255" cy="1248353"/>
            <a:chOff x="1089048" y="-256560"/>
            <a:chExt cx="1450255" cy="1248353"/>
          </a:xfrm>
        </p:grpSpPr>
        <p:sp>
          <p:nvSpPr>
            <p:cNvPr id="8" name="椭圆 7"/>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椭圆 10"/>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11"/>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椭圆 12"/>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椭圆 13"/>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4" name="文本框 58"/>
          <p:cNvSpPr txBox="1"/>
          <p:nvPr/>
        </p:nvSpPr>
        <p:spPr>
          <a:xfrm>
            <a:off x="835225" y="530735"/>
            <a:ext cx="5028813"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Rounded MT Bold" panose="020F0704030504030204" pitchFamily="34" charset="0"/>
              </a:rPr>
              <a:t>From the perspective of children</a:t>
            </a:r>
          </a:p>
        </p:txBody>
      </p:sp>
      <p:pic>
        <p:nvPicPr>
          <p:cNvPr id="4" name="图片 3">
            <a:extLst>
              <a:ext uri="{FF2B5EF4-FFF2-40B4-BE49-F238E27FC236}">
                <a16:creationId xmlns:a16="http://schemas.microsoft.com/office/drawing/2014/main" id="{3D24C122-45CB-4A8C-94BE-4709BE409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262" y="2450638"/>
            <a:ext cx="3168702" cy="1778714"/>
          </a:xfrm>
          <a:prstGeom prst="rect">
            <a:avLst/>
          </a:prstGeom>
        </p:spPr>
      </p:pic>
      <p:pic>
        <p:nvPicPr>
          <p:cNvPr id="6" name="图片 5">
            <a:extLst>
              <a:ext uri="{FF2B5EF4-FFF2-40B4-BE49-F238E27FC236}">
                <a16:creationId xmlns:a16="http://schemas.microsoft.com/office/drawing/2014/main" id="{1055391A-4C54-4360-A627-225CEA084B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5412" y="2213394"/>
            <a:ext cx="3367822" cy="2118894"/>
          </a:xfrm>
          <a:prstGeom prst="rect">
            <a:avLst/>
          </a:prstGeom>
        </p:spPr>
      </p:pic>
      <p:pic>
        <p:nvPicPr>
          <p:cNvPr id="9" name="图片 8">
            <a:extLst>
              <a:ext uri="{FF2B5EF4-FFF2-40B4-BE49-F238E27FC236}">
                <a16:creationId xmlns:a16="http://schemas.microsoft.com/office/drawing/2014/main" id="{921D6FCD-67D3-4749-84A5-CEB90EBC7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623" y="2145472"/>
            <a:ext cx="3367823" cy="2246970"/>
          </a:xfrm>
          <a:prstGeom prst="rect">
            <a:avLst/>
          </a:prstGeom>
        </p:spPr>
      </p:pic>
    </p:spTree>
    <p:extLst>
      <p:ext uri="{BB962C8B-B14F-4D97-AF65-F5344CB8AC3E}">
        <p14:creationId xmlns:p14="http://schemas.microsoft.com/office/powerpoint/2010/main" val="2167790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000" fill="hold"/>
                                        <p:tgtEl>
                                          <p:spTgt spid="18"/>
                                        </p:tgtEl>
                                        <p:attrNameLst>
                                          <p:attrName>ppt_w</p:attrName>
                                        </p:attrNameLst>
                                      </p:cBhvr>
                                      <p:tavLst>
                                        <p:tav tm="0">
                                          <p:val>
                                            <p:fltVal val="0"/>
                                          </p:val>
                                        </p:tav>
                                        <p:tav tm="100000">
                                          <p:val>
                                            <p:strVal val="#ppt_w"/>
                                          </p:val>
                                        </p:tav>
                                      </p:tavLst>
                                    </p:anim>
                                    <p:anim calcmode="lin" valueType="num">
                                      <p:cBhvr>
                                        <p:cTn id="16" dur="1000" fill="hold"/>
                                        <p:tgtEl>
                                          <p:spTgt spid="18"/>
                                        </p:tgtEl>
                                        <p:attrNameLst>
                                          <p:attrName>ppt_h</p:attrName>
                                        </p:attrNameLst>
                                      </p:cBhvr>
                                      <p:tavLst>
                                        <p:tav tm="0">
                                          <p:val>
                                            <p:fltVal val="0"/>
                                          </p:val>
                                        </p:tav>
                                        <p:tav tm="100000">
                                          <p:val>
                                            <p:strVal val="#ppt_h"/>
                                          </p:val>
                                        </p:tav>
                                      </p:tavLst>
                                    </p:anim>
                                    <p:anim calcmode="lin" valueType="num">
                                      <p:cBhvr>
                                        <p:cTn id="17" dur="1000" fill="hold"/>
                                        <p:tgtEl>
                                          <p:spTgt spid="18"/>
                                        </p:tgtEl>
                                        <p:attrNameLst>
                                          <p:attrName>style.rotation</p:attrName>
                                        </p:attrNameLst>
                                      </p:cBhvr>
                                      <p:tavLst>
                                        <p:tav tm="0">
                                          <p:val>
                                            <p:fltVal val="90"/>
                                          </p:val>
                                        </p:tav>
                                        <p:tav tm="100000">
                                          <p:val>
                                            <p:fltVal val="0"/>
                                          </p:val>
                                        </p:tav>
                                      </p:tavLst>
                                    </p:anim>
                                    <p:animEffect transition="in" filter="fade">
                                      <p:cBhvr>
                                        <p:cTn id="18" dur="1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1000" fill="hold"/>
                                        <p:tgtEl>
                                          <p:spTgt spid="21"/>
                                        </p:tgtEl>
                                        <p:attrNameLst>
                                          <p:attrName>ppt_w</p:attrName>
                                        </p:attrNameLst>
                                      </p:cBhvr>
                                      <p:tavLst>
                                        <p:tav tm="0">
                                          <p:val>
                                            <p:fltVal val="0"/>
                                          </p:val>
                                        </p:tav>
                                        <p:tav tm="100000">
                                          <p:val>
                                            <p:strVal val="#ppt_w"/>
                                          </p:val>
                                        </p:tav>
                                      </p:tavLst>
                                    </p:anim>
                                    <p:anim calcmode="lin" valueType="num">
                                      <p:cBhvr>
                                        <p:cTn id="24" dur="1000" fill="hold"/>
                                        <p:tgtEl>
                                          <p:spTgt spid="21"/>
                                        </p:tgtEl>
                                        <p:attrNameLst>
                                          <p:attrName>ppt_h</p:attrName>
                                        </p:attrNameLst>
                                      </p:cBhvr>
                                      <p:tavLst>
                                        <p:tav tm="0">
                                          <p:val>
                                            <p:fltVal val="0"/>
                                          </p:val>
                                        </p:tav>
                                        <p:tav tm="100000">
                                          <p:val>
                                            <p:strVal val="#ppt_h"/>
                                          </p:val>
                                        </p:tav>
                                      </p:tavLst>
                                    </p:anim>
                                    <p:anim calcmode="lin" valueType="num">
                                      <p:cBhvr>
                                        <p:cTn id="25" dur="1000" fill="hold"/>
                                        <p:tgtEl>
                                          <p:spTgt spid="21"/>
                                        </p:tgtEl>
                                        <p:attrNameLst>
                                          <p:attrName>style.rotation</p:attrName>
                                        </p:attrNameLst>
                                      </p:cBhvr>
                                      <p:tavLst>
                                        <p:tav tm="0">
                                          <p:val>
                                            <p:fltVal val="90"/>
                                          </p:val>
                                        </p:tav>
                                        <p:tav tm="100000">
                                          <p:val>
                                            <p:fltVal val="0"/>
                                          </p:val>
                                        </p:tav>
                                      </p:tavLst>
                                    </p:anim>
                                    <p:animEffect transition="in" filter="fade">
                                      <p:cBhvr>
                                        <p:cTn id="2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1965" y="211437"/>
            <a:ext cx="1450255" cy="1248353"/>
            <a:chOff x="1089048" y="-256560"/>
            <a:chExt cx="1450255" cy="1248353"/>
          </a:xfrm>
        </p:grpSpPr>
        <p:sp>
          <p:nvSpPr>
            <p:cNvPr id="3" name="椭圆 2"/>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椭圆 3"/>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椭圆 4"/>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椭圆 5"/>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椭圆 6"/>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8" name="文本框 58"/>
          <p:cNvSpPr txBox="1"/>
          <p:nvPr/>
        </p:nvSpPr>
        <p:spPr>
          <a:xfrm>
            <a:off x="835225" y="530735"/>
            <a:ext cx="2061398"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latin typeface="Arial Rounded MT Bold" panose="020F0704030504030204" pitchFamily="34" charset="0"/>
              </a:rPr>
              <a:t>The gene</a:t>
            </a:r>
          </a:p>
        </p:txBody>
      </p:sp>
      <p:sp>
        <p:nvSpPr>
          <p:cNvPr id="16" name="平行四边形 15"/>
          <p:cNvSpPr/>
          <p:nvPr/>
        </p:nvSpPr>
        <p:spPr>
          <a:xfrm rot="5400000" flipH="1">
            <a:off x="1467758" y="1957380"/>
            <a:ext cx="349041" cy="360523"/>
          </a:xfrm>
          <a:prstGeom prst="parallelogram">
            <a:avLst>
              <a:gd name="adj" fmla="val 32376"/>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17" name="平行四边形 16"/>
          <p:cNvSpPr/>
          <p:nvPr/>
        </p:nvSpPr>
        <p:spPr>
          <a:xfrm rot="5400000" flipH="1">
            <a:off x="6418634" y="1957380"/>
            <a:ext cx="349041" cy="360523"/>
          </a:xfrm>
          <a:prstGeom prst="parallelogram">
            <a:avLst>
              <a:gd name="adj" fmla="val 32376"/>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pic>
        <p:nvPicPr>
          <p:cNvPr id="10" name="图片 9">
            <a:extLst>
              <a:ext uri="{FF2B5EF4-FFF2-40B4-BE49-F238E27FC236}">
                <a16:creationId xmlns:a16="http://schemas.microsoft.com/office/drawing/2014/main" id="{370FC4AF-74E8-4306-A195-6F8EBF487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82" y="2091974"/>
            <a:ext cx="6582638" cy="3115783"/>
          </a:xfrm>
          <a:prstGeom prst="rect">
            <a:avLst/>
          </a:prstGeom>
        </p:spPr>
      </p:pic>
      <p:sp>
        <p:nvSpPr>
          <p:cNvPr id="11" name="文本框 10">
            <a:extLst>
              <a:ext uri="{FF2B5EF4-FFF2-40B4-BE49-F238E27FC236}">
                <a16:creationId xmlns:a16="http://schemas.microsoft.com/office/drawing/2014/main" id="{D02BD61B-CAA3-449B-B42D-072DC9E9B641}"/>
              </a:ext>
            </a:extLst>
          </p:cNvPr>
          <p:cNvSpPr txBox="1"/>
          <p:nvPr/>
        </p:nvSpPr>
        <p:spPr>
          <a:xfrm>
            <a:off x="7450213" y="2890391"/>
            <a:ext cx="4074910" cy="1077218"/>
          </a:xfrm>
          <a:prstGeom prst="rect">
            <a:avLst/>
          </a:prstGeom>
          <a:noFill/>
        </p:spPr>
        <p:txBody>
          <a:bodyPr wrap="square" rtlCol="0">
            <a:spAutoFit/>
          </a:bodyPr>
          <a:lstStyle/>
          <a:p>
            <a:r>
              <a:rPr lang="en-US" altLang="zh-CN" sz="3200" dirty="0">
                <a:latin typeface="Arial Rounded MT Bold" panose="020F0704030504030204" pitchFamily="34" charset="0"/>
              </a:rPr>
              <a:t>Like father, like son.</a:t>
            </a:r>
          </a:p>
          <a:p>
            <a:r>
              <a:rPr lang="zh-CN" altLang="en-US" sz="3200" dirty="0">
                <a:latin typeface="Arial Rounded MT Bold" panose="020F0704030504030204" pitchFamily="34" charset="0"/>
              </a:rPr>
              <a:t>有其父必有其子</a:t>
            </a:r>
          </a:p>
        </p:txBody>
      </p:sp>
    </p:spTree>
    <p:extLst>
      <p:ext uri="{BB962C8B-B14F-4D97-AF65-F5344CB8AC3E}">
        <p14:creationId xmlns:p14="http://schemas.microsoft.com/office/powerpoint/2010/main" val="2243963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1"/>
          <p:cNvGrpSpPr>
            <a:grpSpLocks noChangeAspect="1"/>
          </p:cNvGrpSpPr>
          <p:nvPr/>
        </p:nvGrpSpPr>
        <p:grpSpPr>
          <a:xfrm>
            <a:off x="683435" y="1517379"/>
            <a:ext cx="11472863" cy="4498435"/>
            <a:chOff x="719138" y="1618203"/>
            <a:chExt cx="11472862" cy="4498435"/>
          </a:xfrm>
        </p:grpSpPr>
        <p:sp>
          <p:nvSpPr>
            <p:cNvPr id="6" name="矩形 5"/>
            <p:cNvSpPr/>
            <p:nvPr/>
          </p:nvSpPr>
          <p:spPr>
            <a:xfrm>
              <a:off x="719138" y="2564904"/>
              <a:ext cx="10753725" cy="2808312"/>
            </a:xfrm>
            <a:prstGeom prst="rect">
              <a:avLst/>
            </a:prstGeom>
            <a:noFill/>
            <a:ln w="12700">
              <a:solidFill>
                <a:schemeClr val="bg1"/>
              </a:solidFill>
              <a:prstDash val="dash"/>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7" name="椭圆 6"/>
            <p:cNvSpPr/>
            <p:nvPr/>
          </p:nvSpPr>
          <p:spPr>
            <a:xfrm>
              <a:off x="5987987" y="5265204"/>
              <a:ext cx="216024" cy="216024"/>
            </a:xfrm>
            <a:prstGeom prst="ellipse">
              <a:avLst/>
            </a:prstGeom>
            <a:solidFill>
              <a:schemeClr val="bg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9" name="流程图: 决策 8"/>
            <p:cNvSpPr/>
            <p:nvPr/>
          </p:nvSpPr>
          <p:spPr>
            <a:xfrm>
              <a:off x="10488488" y="4581128"/>
              <a:ext cx="72008" cy="432662"/>
            </a:xfrm>
            <a:prstGeom prst="flowChartDecision">
              <a:avLst/>
            </a:prstGeom>
            <a:solidFill>
              <a:schemeClr val="bg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10" name="流程图: 决策 9"/>
            <p:cNvSpPr/>
            <p:nvPr/>
          </p:nvSpPr>
          <p:spPr>
            <a:xfrm rot="16200000">
              <a:off x="10488488" y="4581128"/>
              <a:ext cx="72008" cy="432662"/>
            </a:xfrm>
            <a:prstGeom prst="flowChartDecision">
              <a:avLst/>
            </a:prstGeom>
            <a:solidFill>
              <a:schemeClr val="bg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cs typeface="+mn-ea"/>
                <a:sym typeface="+mn-lt"/>
              </a:endParaRPr>
            </a:p>
          </p:txBody>
        </p:sp>
        <p:sp>
          <p:nvSpPr>
            <p:cNvPr id="5" name="矩形 4"/>
            <p:cNvSpPr/>
            <p:nvPr/>
          </p:nvSpPr>
          <p:spPr>
            <a:xfrm>
              <a:off x="6095999" y="1618203"/>
              <a:ext cx="6096001" cy="4498435"/>
            </a:xfrm>
            <a:prstGeom prst="rect">
              <a:avLst/>
            </a:prstGeom>
            <a:solidFill>
              <a:srgbClr val="C5A086"/>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dirty="0">
                <a:cs typeface="+mn-ea"/>
                <a:sym typeface="+mn-lt"/>
              </a:endParaRPr>
            </a:p>
          </p:txBody>
        </p:sp>
      </p:grpSp>
      <p:sp>
        <p:nvSpPr>
          <p:cNvPr id="41" name="文本框 40"/>
          <p:cNvSpPr txBox="1"/>
          <p:nvPr/>
        </p:nvSpPr>
        <p:spPr>
          <a:xfrm>
            <a:off x="6766554" y="3100116"/>
            <a:ext cx="184731" cy="400110"/>
          </a:xfrm>
          <a:prstGeom prst="rect">
            <a:avLst/>
          </a:prstGeom>
          <a:noFill/>
        </p:spPr>
        <p:txBody>
          <a:bodyPr wrap="none" rtlCol="0">
            <a:spAutoFit/>
            <a:scene3d>
              <a:camera prst="orthographicFront"/>
              <a:lightRig rig="threePt" dir="t"/>
            </a:scene3d>
            <a:sp3d contourW="12700"/>
          </a:bodyPr>
          <a:lstStyle/>
          <a:p>
            <a:endParaRPr lang="zh-CN" altLang="en-US" sz="2000" b="1" dirty="0">
              <a:solidFill>
                <a:schemeClr val="bg1"/>
              </a:solidFill>
              <a:cs typeface="+mn-ea"/>
              <a:sym typeface="+mn-lt"/>
            </a:endParaRPr>
          </a:p>
        </p:txBody>
      </p:sp>
      <p:grpSp>
        <p:nvGrpSpPr>
          <p:cNvPr id="45" name="组合 44"/>
          <p:cNvGrpSpPr/>
          <p:nvPr/>
        </p:nvGrpSpPr>
        <p:grpSpPr>
          <a:xfrm>
            <a:off x="281965" y="211437"/>
            <a:ext cx="1450255" cy="1248353"/>
            <a:chOff x="1089048" y="-256560"/>
            <a:chExt cx="1450255" cy="1248353"/>
          </a:xfrm>
        </p:grpSpPr>
        <p:sp>
          <p:nvSpPr>
            <p:cNvPr id="46" name="椭圆 45"/>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椭圆 46"/>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椭圆 47"/>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9" name="椭圆 48"/>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椭圆 49"/>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51" name="文本框 58"/>
          <p:cNvSpPr txBox="1"/>
          <p:nvPr/>
        </p:nvSpPr>
        <p:spPr>
          <a:xfrm>
            <a:off x="835225" y="530735"/>
            <a:ext cx="3119765"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cs typeface="+mn-ea"/>
                <a:sym typeface="+mn-lt"/>
              </a:rPr>
              <a:t>The</a:t>
            </a:r>
            <a:r>
              <a:rPr lang="zh-CN" altLang="en-US" sz="3200" b="1" dirty="0">
                <a:cs typeface="+mn-ea"/>
                <a:sym typeface="+mn-lt"/>
              </a:rPr>
              <a:t> </a:t>
            </a:r>
            <a:r>
              <a:rPr lang="en-US" altLang="zh-CN" sz="3200" b="1" dirty="0">
                <a:cs typeface="+mn-ea"/>
                <a:sym typeface="+mn-lt"/>
              </a:rPr>
              <a:t>education</a:t>
            </a:r>
            <a:endParaRPr lang="zh-CN" altLang="en-US" sz="3200" b="1" dirty="0">
              <a:cs typeface="+mn-ea"/>
              <a:sym typeface="+mn-lt"/>
            </a:endParaRPr>
          </a:p>
        </p:txBody>
      </p:sp>
      <p:sp>
        <p:nvSpPr>
          <p:cNvPr id="2" name="文本框 1">
            <a:extLst>
              <a:ext uri="{FF2B5EF4-FFF2-40B4-BE49-F238E27FC236}">
                <a16:creationId xmlns:a16="http://schemas.microsoft.com/office/drawing/2014/main" id="{DB27D0F6-7534-4CF9-9C4A-EBB7AD1B83DC}"/>
              </a:ext>
            </a:extLst>
          </p:cNvPr>
          <p:cNvSpPr txBox="1"/>
          <p:nvPr/>
        </p:nvSpPr>
        <p:spPr>
          <a:xfrm>
            <a:off x="6394663" y="1877895"/>
            <a:ext cx="5504811" cy="3231654"/>
          </a:xfrm>
          <a:prstGeom prst="rect">
            <a:avLst/>
          </a:prstGeom>
          <a:noFill/>
        </p:spPr>
        <p:txBody>
          <a:bodyPr wrap="square" rtlCol="0">
            <a:spAutoFit/>
          </a:bodyPr>
          <a:lstStyle/>
          <a:p>
            <a:r>
              <a:rPr lang="en-US" altLang="zh-CN" sz="2800" b="1" dirty="0">
                <a:cs typeface="+mn-ea"/>
              </a:rPr>
              <a:t>On the one hand, the education of parents will reshape character.</a:t>
            </a:r>
            <a:endParaRPr lang="en-US" altLang="zh-CN" sz="2800" dirty="0"/>
          </a:p>
          <a:p>
            <a:endParaRPr lang="en-US" altLang="zh-CN" dirty="0"/>
          </a:p>
          <a:p>
            <a:endParaRPr lang="en-US" altLang="zh-CN" dirty="0"/>
          </a:p>
          <a:p>
            <a:r>
              <a:rPr lang="en-US" altLang="zh-CN" sz="2800" b="1" dirty="0">
                <a:cs typeface="+mn-ea"/>
              </a:rPr>
              <a:t>On the other hand, the education of self selection ability.</a:t>
            </a:r>
            <a:endParaRPr lang="zh-CN" altLang="en-US" sz="2800" b="1" dirty="0">
              <a:cs typeface="+mn-ea"/>
            </a:endParaRPr>
          </a:p>
        </p:txBody>
      </p:sp>
      <p:pic>
        <p:nvPicPr>
          <p:cNvPr id="8" name="图片 7">
            <a:extLst>
              <a:ext uri="{FF2B5EF4-FFF2-40B4-BE49-F238E27FC236}">
                <a16:creationId xmlns:a16="http://schemas.microsoft.com/office/drawing/2014/main" id="{17CF08EF-43AE-4398-B38B-54EABFCD9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59" y="2047955"/>
            <a:ext cx="5368158" cy="3578772"/>
          </a:xfrm>
          <a:prstGeom prst="rect">
            <a:avLst/>
          </a:prstGeom>
        </p:spPr>
      </p:pic>
    </p:spTree>
    <p:extLst>
      <p:ext uri="{BB962C8B-B14F-4D97-AF65-F5344CB8AC3E}">
        <p14:creationId xmlns:p14="http://schemas.microsoft.com/office/powerpoint/2010/main" val="1921960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down)">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wipe(down)">
                                      <p:cBhvr>
                                        <p:cTn id="24"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6766554" y="3100116"/>
            <a:ext cx="184731" cy="400110"/>
          </a:xfrm>
          <a:prstGeom prst="rect">
            <a:avLst/>
          </a:prstGeom>
          <a:noFill/>
        </p:spPr>
        <p:txBody>
          <a:bodyPr wrap="none" rtlCol="0">
            <a:spAutoFit/>
            <a:scene3d>
              <a:camera prst="orthographicFront"/>
              <a:lightRig rig="threePt" dir="t"/>
            </a:scene3d>
            <a:sp3d contourW="12700"/>
          </a:bodyPr>
          <a:lstStyle/>
          <a:p>
            <a:endParaRPr lang="zh-CN" altLang="en-US" sz="2000" b="1" dirty="0">
              <a:solidFill>
                <a:schemeClr val="bg1"/>
              </a:solidFill>
              <a:cs typeface="+mn-ea"/>
              <a:sym typeface="+mn-lt"/>
            </a:endParaRPr>
          </a:p>
        </p:txBody>
      </p:sp>
      <p:grpSp>
        <p:nvGrpSpPr>
          <p:cNvPr id="45" name="组合 44"/>
          <p:cNvGrpSpPr/>
          <p:nvPr/>
        </p:nvGrpSpPr>
        <p:grpSpPr>
          <a:xfrm>
            <a:off x="281965" y="211437"/>
            <a:ext cx="1450255" cy="1248353"/>
            <a:chOff x="1089048" y="-256560"/>
            <a:chExt cx="1450255" cy="1248353"/>
          </a:xfrm>
        </p:grpSpPr>
        <p:sp>
          <p:nvSpPr>
            <p:cNvPr id="46" name="椭圆 45"/>
            <p:cNvSpPr/>
            <p:nvPr/>
          </p:nvSpPr>
          <p:spPr>
            <a:xfrm>
              <a:off x="1334158" y="-256560"/>
              <a:ext cx="1100455" cy="1100455"/>
            </a:xfrm>
            <a:prstGeom prst="ellipse">
              <a:avLst/>
            </a:prstGeom>
            <a:solidFill>
              <a:srgbClr val="BA7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椭圆 46"/>
            <p:cNvSpPr/>
            <p:nvPr/>
          </p:nvSpPr>
          <p:spPr>
            <a:xfrm>
              <a:off x="1089048" y="118720"/>
              <a:ext cx="349204" cy="349204"/>
            </a:xfrm>
            <a:prstGeom prst="ellipse">
              <a:avLst/>
            </a:prstGeom>
            <a:solidFill>
              <a:srgbClr val="8BB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椭圆 47"/>
            <p:cNvSpPr/>
            <p:nvPr/>
          </p:nvSpPr>
          <p:spPr>
            <a:xfrm>
              <a:off x="1263965" y="816557"/>
              <a:ext cx="174602" cy="174602"/>
            </a:xfrm>
            <a:prstGeom prst="ellipse">
              <a:avLst/>
            </a:prstGeom>
            <a:solidFill>
              <a:srgbClr val="C5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9" name="椭圆 48"/>
            <p:cNvSpPr/>
            <p:nvPr/>
          </p:nvSpPr>
          <p:spPr>
            <a:xfrm>
              <a:off x="2277400" y="729890"/>
              <a:ext cx="261903" cy="261903"/>
            </a:xfrm>
            <a:prstGeom prst="ellipse">
              <a:avLst/>
            </a:prstGeom>
            <a:solidFill>
              <a:srgbClr val="2E4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椭圆 49"/>
            <p:cNvSpPr/>
            <p:nvPr/>
          </p:nvSpPr>
          <p:spPr>
            <a:xfrm>
              <a:off x="2434890" y="-170501"/>
              <a:ext cx="104413" cy="104413"/>
            </a:xfrm>
            <a:prstGeom prst="ellipse">
              <a:avLst/>
            </a:prstGeom>
            <a:solidFill>
              <a:srgbClr val="D9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51" name="文本框 58"/>
          <p:cNvSpPr txBox="1"/>
          <p:nvPr/>
        </p:nvSpPr>
        <p:spPr>
          <a:xfrm>
            <a:off x="835225" y="530735"/>
            <a:ext cx="371569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cs typeface="+mn-ea"/>
                <a:sym typeface="+mn-lt"/>
              </a:rPr>
              <a:t>The</a:t>
            </a:r>
            <a:r>
              <a:rPr lang="zh-CN" altLang="en-US" sz="3200" b="1" dirty="0">
                <a:cs typeface="+mn-ea"/>
                <a:sym typeface="+mn-lt"/>
              </a:rPr>
              <a:t> </a:t>
            </a:r>
            <a:r>
              <a:rPr lang="en-US" altLang="zh-CN" sz="3200" b="1" dirty="0">
                <a:cs typeface="+mn-ea"/>
                <a:sym typeface="+mn-lt"/>
              </a:rPr>
              <a:t>environment</a:t>
            </a:r>
            <a:endParaRPr lang="zh-CN" altLang="en-US" sz="3200" b="1" dirty="0">
              <a:cs typeface="+mn-ea"/>
              <a:sym typeface="+mn-lt"/>
            </a:endParaRPr>
          </a:p>
        </p:txBody>
      </p:sp>
      <p:sp>
        <p:nvSpPr>
          <p:cNvPr id="2" name="文本框 1">
            <a:extLst>
              <a:ext uri="{FF2B5EF4-FFF2-40B4-BE49-F238E27FC236}">
                <a16:creationId xmlns:a16="http://schemas.microsoft.com/office/drawing/2014/main" id="{DB27D0F6-7534-4CF9-9C4A-EBB7AD1B83DC}"/>
              </a:ext>
            </a:extLst>
          </p:cNvPr>
          <p:cNvSpPr txBox="1"/>
          <p:nvPr/>
        </p:nvSpPr>
        <p:spPr>
          <a:xfrm>
            <a:off x="6355891" y="2745310"/>
            <a:ext cx="5504811" cy="1815882"/>
          </a:xfrm>
          <a:prstGeom prst="rect">
            <a:avLst/>
          </a:prstGeom>
          <a:noFill/>
        </p:spPr>
        <p:txBody>
          <a:bodyPr wrap="square" rtlCol="0">
            <a:spAutoFit/>
          </a:bodyPr>
          <a:lstStyle/>
          <a:p>
            <a:r>
              <a:rPr lang="en-US" altLang="zh-CN" sz="2800" b="1" dirty="0">
                <a:cs typeface="+mn-ea"/>
              </a:rPr>
              <a:t>Parents’ identification(</a:t>
            </a:r>
            <a:r>
              <a:rPr lang="zh-CN" altLang="en-US" sz="2800" b="1" dirty="0">
                <a:cs typeface="+mn-ea"/>
              </a:rPr>
              <a:t>认同感</a:t>
            </a:r>
            <a:r>
              <a:rPr lang="en-US" altLang="zh-CN" sz="2800" b="1" dirty="0">
                <a:cs typeface="+mn-ea"/>
              </a:rPr>
              <a:t>) with their profession and the ideas transmitted by parents.</a:t>
            </a:r>
            <a:endParaRPr lang="zh-CN" altLang="en-US" sz="2800" b="1" dirty="0">
              <a:cs typeface="+mn-ea"/>
            </a:endParaRPr>
          </a:p>
        </p:txBody>
      </p:sp>
      <p:pic>
        <p:nvPicPr>
          <p:cNvPr id="11" name="图片 10">
            <a:extLst>
              <a:ext uri="{FF2B5EF4-FFF2-40B4-BE49-F238E27FC236}">
                <a16:creationId xmlns:a16="http://schemas.microsoft.com/office/drawing/2014/main" id="{2751F590-8125-49AA-9B04-3F2F0CF13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722" y="1856106"/>
            <a:ext cx="4726065" cy="3145787"/>
          </a:xfrm>
          <a:prstGeom prst="rect">
            <a:avLst/>
          </a:prstGeom>
        </p:spPr>
      </p:pic>
    </p:spTree>
    <p:extLst>
      <p:ext uri="{BB962C8B-B14F-4D97-AF65-F5344CB8AC3E}">
        <p14:creationId xmlns:p14="http://schemas.microsoft.com/office/powerpoint/2010/main" val="2360010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flipV="1">
            <a:off x="7718426" y="2162175"/>
            <a:ext cx="5615940" cy="5615940"/>
          </a:xfrm>
          <a:prstGeom prst="ellipse">
            <a:avLst/>
          </a:prstGeom>
          <a:solidFill>
            <a:srgbClr val="C5A086">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2" name="椭圆 1"/>
          <p:cNvSpPr/>
          <p:nvPr/>
        </p:nvSpPr>
        <p:spPr>
          <a:xfrm>
            <a:off x="-19051" y="0"/>
            <a:ext cx="2362200" cy="2362200"/>
          </a:xfrm>
          <a:prstGeom prst="ellipse">
            <a:avLst/>
          </a:prstGeom>
          <a:solidFill>
            <a:srgbClr val="8BB6CB">
              <a:alpha val="9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9" name="椭圆 8"/>
          <p:cNvSpPr/>
          <p:nvPr/>
        </p:nvSpPr>
        <p:spPr>
          <a:xfrm>
            <a:off x="1942465" y="59"/>
            <a:ext cx="1266288" cy="1266288"/>
          </a:xfrm>
          <a:prstGeom prst="ellipse">
            <a:avLst/>
          </a:prstGeom>
          <a:solidFill>
            <a:srgbClr val="2E4A4E">
              <a:alpha val="5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0" name="椭圆 9"/>
          <p:cNvSpPr/>
          <p:nvPr/>
        </p:nvSpPr>
        <p:spPr>
          <a:xfrm>
            <a:off x="742951" y="1805940"/>
            <a:ext cx="1562100" cy="1562100"/>
          </a:xfrm>
          <a:prstGeom prst="ellipse">
            <a:avLst/>
          </a:prstGeom>
          <a:solidFill>
            <a:srgbClr val="BA764F">
              <a:alpha val="48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1" name="椭圆 10"/>
          <p:cNvSpPr/>
          <p:nvPr/>
        </p:nvSpPr>
        <p:spPr>
          <a:xfrm flipV="1">
            <a:off x="7254242" y="5367657"/>
            <a:ext cx="1054735" cy="1054735"/>
          </a:xfrm>
          <a:prstGeom prst="ellipse">
            <a:avLst/>
          </a:prstGeom>
          <a:solidFill>
            <a:srgbClr val="BA764F">
              <a:alpha val="56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9" name="椭圆 18"/>
          <p:cNvSpPr/>
          <p:nvPr/>
        </p:nvSpPr>
        <p:spPr>
          <a:xfrm>
            <a:off x="100965" y="2225040"/>
            <a:ext cx="603887" cy="603886"/>
          </a:xfrm>
          <a:prstGeom prst="ellipse">
            <a:avLst/>
          </a:prstGeom>
          <a:solidFill>
            <a:srgbClr val="2E4A4E">
              <a:alpha val="87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4" name="椭圆 3"/>
          <p:cNvSpPr/>
          <p:nvPr/>
        </p:nvSpPr>
        <p:spPr>
          <a:xfrm>
            <a:off x="7384415" y="1920875"/>
            <a:ext cx="2023111" cy="2023110"/>
          </a:xfrm>
          <a:prstGeom prst="ellipse">
            <a:avLst/>
          </a:prstGeom>
          <a:solidFill>
            <a:srgbClr val="2E4A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5" name="椭圆 4"/>
          <p:cNvSpPr/>
          <p:nvPr/>
        </p:nvSpPr>
        <p:spPr>
          <a:xfrm>
            <a:off x="-178434" y="415927"/>
            <a:ext cx="2370455" cy="2370455"/>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6" name="椭圆 5"/>
          <p:cNvSpPr/>
          <p:nvPr/>
        </p:nvSpPr>
        <p:spPr>
          <a:xfrm>
            <a:off x="8047355" y="4273550"/>
            <a:ext cx="4144011" cy="4144010"/>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cs typeface="+mn-ea"/>
              <a:sym typeface="+mn-lt"/>
            </a:endParaRPr>
          </a:p>
        </p:txBody>
      </p:sp>
      <p:sp>
        <p:nvSpPr>
          <p:cNvPr id="7" name="椭圆 6"/>
          <p:cNvSpPr/>
          <p:nvPr/>
        </p:nvSpPr>
        <p:spPr>
          <a:xfrm>
            <a:off x="2192021" y="4389122"/>
            <a:ext cx="1336675" cy="1336675"/>
          </a:xfrm>
          <a:prstGeom prst="ellipse">
            <a:avLst/>
          </a:prstGeom>
          <a:solidFill>
            <a:srgbClr val="D9D5CA">
              <a:alpha val="55000"/>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75D43E70-97F9-45C0-AE34-00BCC864617F}"/>
              </a:ext>
            </a:extLst>
          </p:cNvPr>
          <p:cNvSpPr txBox="1"/>
          <p:nvPr/>
        </p:nvSpPr>
        <p:spPr>
          <a:xfrm>
            <a:off x="670964" y="3325975"/>
            <a:ext cx="7408548" cy="2585323"/>
          </a:xfrm>
          <a:prstGeom prst="rect">
            <a:avLst/>
          </a:prstGeom>
          <a:noFill/>
        </p:spPr>
        <p:txBody>
          <a:bodyPr wrap="square" rtlCol="0">
            <a:spAutoFit/>
          </a:bodyPr>
          <a:lstStyle/>
          <a:p>
            <a:r>
              <a:rPr lang="en-US" altLang="zh-CN" sz="5400" dirty="0">
                <a:latin typeface="Arial Rounded MT Bold" panose="020F0704030504030204" pitchFamily="34" charset="0"/>
              </a:rPr>
              <a:t>Part2</a:t>
            </a:r>
            <a:r>
              <a:rPr lang="zh-CN" altLang="en-US" sz="5400" dirty="0">
                <a:latin typeface="Arial Rounded MT Bold" panose="020F0704030504030204" pitchFamily="34" charset="0"/>
              </a:rPr>
              <a:t> </a:t>
            </a:r>
            <a:endParaRPr lang="en-US" altLang="zh-CN" sz="5400" dirty="0">
              <a:latin typeface="Arial Rounded MT Bold" panose="020F0704030504030204" pitchFamily="34" charset="0"/>
            </a:endParaRPr>
          </a:p>
          <a:p>
            <a:r>
              <a:rPr lang="en-US" altLang="zh-CN" sz="5400" dirty="0">
                <a:latin typeface="Arial Rounded MT Bold" panose="020F0704030504030204" pitchFamily="34" charset="0"/>
              </a:rPr>
              <a:t>From the perspective of parents</a:t>
            </a:r>
            <a:endParaRPr lang="zh-CN" altLang="en-US" sz="5400" dirty="0">
              <a:latin typeface="Arial Rounded MT Bold" panose="020F070403050403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zwds4ms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zwds4ms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279</TotalTime>
  <Words>462</Words>
  <Application>Microsoft Macintosh PowerPoint</Application>
  <PresentationFormat>宽屏</PresentationFormat>
  <Paragraphs>74</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19</vt:i4>
      </vt:variant>
    </vt:vector>
  </HeadingPairs>
  <TitlesOfParts>
    <vt:vector size="27" baseType="lpstr">
      <vt:lpstr>包图简圆体</vt:lpstr>
      <vt:lpstr>微软雅黑</vt:lpstr>
      <vt:lpstr>Arial</vt:lpstr>
      <vt:lpstr>Arial Rounded MT Bold</vt:lpstr>
      <vt:lpstr>Calibri</vt:lpstr>
      <vt:lpstr>第一PPT，www.1ppt.com​</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莫兰迪色年终总结PPT</dc:title>
  <dc:creator>第一PPT</dc:creator>
  <cp:keywords>www.1ppt.com</cp:keywords>
  <dc:description>www.1ppt.com</dc:description>
  <cp:lastModifiedBy>dawson.1314520@gmail.com</cp:lastModifiedBy>
  <cp:revision>47</cp:revision>
  <dcterms:created xsi:type="dcterms:W3CDTF">2019-12-25T01:46:00Z</dcterms:created>
  <dcterms:modified xsi:type="dcterms:W3CDTF">2021-12-24T01:35:01Z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4B4785638D434AE3B979BBC238E64616</vt:lpwstr>
  </property>
</Properties>
</file>